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sldIdLst>
    <p:sldId id="297" r:id="rId5"/>
    <p:sldId id="298" r:id="rId6"/>
    <p:sldId id="299" r:id="rId7"/>
    <p:sldId id="290" r:id="rId8"/>
    <p:sldId id="300" r:id="rId9"/>
    <p:sldId id="296" r:id="rId10"/>
    <p:sldId id="301" r:id="rId11"/>
    <p:sldId id="302" r:id="rId12"/>
    <p:sldId id="303" r:id="rId13"/>
    <p:sldId id="304" r:id="rId14"/>
    <p:sldId id="270" r:id="rId15"/>
  </p:sldIdLst>
  <p:sldSz cx="13004800" cy="9753600"/>
  <p:notesSz cx="6797675" cy="99298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82828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82828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82828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82828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82828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82828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82828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82828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282828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9A"/>
    <a:srgbClr val="D86B28"/>
    <a:srgbClr val="D74629"/>
    <a:srgbClr val="C6F1FF"/>
    <a:srgbClr val="92D050"/>
    <a:srgbClr val="949494"/>
    <a:srgbClr val="00FFFF"/>
    <a:srgbClr val="FF0000"/>
    <a:srgbClr val="005471"/>
    <a:srgbClr val="8A7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282828"/>
        </a:fontRef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282828"/>
        </a:fontRef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282828"/>
        </a:fontRef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282828"/>
        </a:fontRef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282828"/>
        </a:fontRef>
        <a:srgbClr val="28282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1F4"/>
          </a:solidFill>
        </a:fill>
      </a:tcStyle>
    </a:wholeTbl>
    <a:band2H>
      <a:tcTxStyle/>
      <a:tcStyle>
        <a:tcBdr/>
        <a:fill>
          <a:solidFill>
            <a:srgbClr val="E6F1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282828"/>
        </a:fontRef>
        <a:srgbClr val="28282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CCD1"/>
          </a:solidFill>
        </a:fill>
      </a:tcStyle>
    </a:wholeTbl>
    <a:band2H>
      <a:tcTxStyle/>
      <a:tcStyle>
        <a:tcBdr/>
        <a:fill>
          <a:solidFill>
            <a:srgbClr val="F6E7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282828"/>
        </a:fontRef>
        <a:srgbClr val="28282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9D5D0"/>
          </a:solidFill>
        </a:fill>
      </a:tcStyle>
    </a:wholeTbl>
    <a:band2H>
      <a:tcTxStyle/>
      <a:tcStyle>
        <a:tcBdr/>
        <a:fill>
          <a:solidFill>
            <a:srgbClr val="EDEB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282828"/>
        </a:fontRef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282828"/>
        </a:fontRef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82828"/>
              </a:solidFill>
              <a:prstDash val="solid"/>
              <a:round/>
            </a:ln>
          </a:top>
          <a:bottom>
            <a:ln w="25400" cap="flat">
              <a:solidFill>
                <a:srgbClr val="28282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82828"/>
              </a:solidFill>
              <a:prstDash val="solid"/>
              <a:round/>
            </a:ln>
          </a:top>
          <a:bottom>
            <a:ln w="25400" cap="flat">
              <a:solidFill>
                <a:srgbClr val="28282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282828"/>
        </a:fontRef>
        <a:srgbClr val="282828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82828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8282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82828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4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xfrm>
            <a:off x="906357" y="4716661"/>
            <a:ext cx="4984962" cy="44684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81389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33973" latinLnBrk="0">
      <a:defRPr sz="2200">
        <a:latin typeface="+mn-lt"/>
        <a:ea typeface="+mn-ea"/>
        <a:cs typeface="+mn-cs"/>
        <a:sym typeface="Calibri"/>
      </a:defRPr>
    </a:lvl1pPr>
    <a:lvl2pPr indent="228600" defTabSz="1733973" latinLnBrk="0">
      <a:defRPr sz="2200">
        <a:latin typeface="+mn-lt"/>
        <a:ea typeface="+mn-ea"/>
        <a:cs typeface="+mn-cs"/>
        <a:sym typeface="Calibri"/>
      </a:defRPr>
    </a:lvl2pPr>
    <a:lvl3pPr indent="457200" defTabSz="1733973" latinLnBrk="0">
      <a:defRPr sz="2200">
        <a:latin typeface="+mn-lt"/>
        <a:ea typeface="+mn-ea"/>
        <a:cs typeface="+mn-cs"/>
        <a:sym typeface="Calibri"/>
      </a:defRPr>
    </a:lvl3pPr>
    <a:lvl4pPr indent="685800" defTabSz="1733973" latinLnBrk="0">
      <a:defRPr sz="2200">
        <a:latin typeface="+mn-lt"/>
        <a:ea typeface="+mn-ea"/>
        <a:cs typeface="+mn-cs"/>
        <a:sym typeface="Calibri"/>
      </a:defRPr>
    </a:lvl4pPr>
    <a:lvl5pPr indent="914400" defTabSz="1733973" latinLnBrk="0">
      <a:defRPr sz="2200">
        <a:latin typeface="+mn-lt"/>
        <a:ea typeface="+mn-ea"/>
        <a:cs typeface="+mn-cs"/>
        <a:sym typeface="Calibri"/>
      </a:defRPr>
    </a:lvl5pPr>
    <a:lvl6pPr indent="1143000" defTabSz="1733973" latinLnBrk="0">
      <a:defRPr sz="2200">
        <a:latin typeface="+mn-lt"/>
        <a:ea typeface="+mn-ea"/>
        <a:cs typeface="+mn-cs"/>
        <a:sym typeface="Calibri"/>
      </a:defRPr>
    </a:lvl6pPr>
    <a:lvl7pPr indent="1371600" defTabSz="1733973" latinLnBrk="0">
      <a:defRPr sz="2200">
        <a:latin typeface="+mn-lt"/>
        <a:ea typeface="+mn-ea"/>
        <a:cs typeface="+mn-cs"/>
        <a:sym typeface="Calibri"/>
      </a:defRPr>
    </a:lvl7pPr>
    <a:lvl8pPr indent="1600200" defTabSz="1733973" latinLnBrk="0">
      <a:defRPr sz="2200">
        <a:latin typeface="+mn-lt"/>
        <a:ea typeface="+mn-ea"/>
        <a:cs typeface="+mn-cs"/>
        <a:sym typeface="Calibri"/>
      </a:defRPr>
    </a:lvl8pPr>
    <a:lvl9pPr indent="1828800" defTabSz="1733973" latinLnBrk="0">
      <a:defRPr sz="2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/>
          <a:lstStyle/>
          <a:p>
            <a:fld id="{040776BA-A587-A645-B93C-2E1F70AADCF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4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/>
          <a:lstStyle/>
          <a:p>
            <a:fld id="{040776BA-A587-A645-B93C-2E1F70AADCF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4048" y="1577599"/>
            <a:ext cx="2568438" cy="1023363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traight Connector 8"/>
          <p:cNvSpPr/>
          <p:nvPr/>
        </p:nvSpPr>
        <p:spPr>
          <a:xfrm>
            <a:off x="541862" y="2718852"/>
            <a:ext cx="11970868" cy="1"/>
          </a:xfrm>
          <a:prstGeom prst="line">
            <a:avLst/>
          </a:prstGeom>
          <a:ln w="3175">
            <a:solidFill>
              <a:srgbClr val="BFBFBF"/>
            </a:solidFill>
            <a:miter/>
          </a:ln>
        </p:spPr>
        <p:txBody>
          <a:bodyPr lIns="65022" tIns="65022" rIns="65022" bIns="65022"/>
          <a:lstStyle/>
          <a:p>
            <a:endParaRPr/>
          </a:p>
        </p:txBody>
      </p:sp>
      <p:sp>
        <p:nvSpPr>
          <p:cNvPr id="33" name="Rectangle 6"/>
          <p:cNvSpPr/>
          <p:nvPr/>
        </p:nvSpPr>
        <p:spPr>
          <a:xfrm>
            <a:off x="0" y="-8432"/>
            <a:ext cx="13004800" cy="9770465"/>
          </a:xfrm>
          <a:prstGeom prst="rect">
            <a:avLst/>
          </a:prstGeom>
          <a:solidFill>
            <a:srgbClr val="002856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" name="Straight Connector 8"/>
          <p:cNvSpPr/>
          <p:nvPr/>
        </p:nvSpPr>
        <p:spPr>
          <a:xfrm>
            <a:off x="541862" y="2408675"/>
            <a:ext cx="11970868" cy="1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65022" tIns="65022" rIns="65022" bIns="65022"/>
          <a:lstStyle/>
          <a:p>
            <a:endParaRPr/>
          </a:p>
        </p:txBody>
      </p:sp>
      <p:pic>
        <p:nvPicPr>
          <p:cNvPr id="35" name="100thAnniversaryLogoKO.png" descr="100thAnniversaryLogoKO.png"/>
          <p:cNvPicPr>
            <a:picLocks noChangeAspect="1"/>
          </p:cNvPicPr>
          <p:nvPr/>
        </p:nvPicPr>
        <p:blipFill>
          <a:blip r:embed="rId3">
            <a:extLst/>
          </a:blip>
          <a:srcRect l="3112" t="6840" r="5106" b="8833"/>
          <a:stretch>
            <a:fillRect/>
          </a:stretch>
        </p:blipFill>
        <p:spPr>
          <a:xfrm>
            <a:off x="321026" y="539217"/>
            <a:ext cx="1953330" cy="179316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Body Level One…"/>
          <p:cNvSpPr txBox="1"/>
          <p:nvPr/>
        </p:nvSpPr>
        <p:spPr>
          <a:xfrm>
            <a:off x="504266" y="2664570"/>
            <a:ext cx="11970868" cy="561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>
            <a:normAutofit/>
          </a:bodyPr>
          <a:lstStyle>
            <a:lvl1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10966" y="8239675"/>
            <a:ext cx="1857541" cy="754283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Footer Placeholder 1"/>
          <p:cNvSpPr txBox="1"/>
          <p:nvPr/>
        </p:nvSpPr>
        <p:spPr>
          <a:xfrm>
            <a:off x="4175220" y="9106388"/>
            <a:ext cx="4654357" cy="27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2019 Hilton Confidential and Proprietary</a:t>
            </a:r>
          </a:p>
        </p:txBody>
      </p:sp>
      <p:graphicFrame>
        <p:nvGraphicFramePr>
          <p:cNvPr id="39" name="Table"/>
          <p:cNvGraphicFramePr/>
          <p:nvPr/>
        </p:nvGraphicFramePr>
        <p:xfrm>
          <a:off x="483418" y="9165059"/>
          <a:ext cx="9753601" cy="73152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08200"/>
              </a:tblGrid>
              <a:tr h="160529"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6796" y="9106388"/>
            <a:ext cx="298133" cy="2778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Footer Placeholder 1"/>
          <p:cNvSpPr txBox="1">
            <a:spLocks noGrp="1"/>
          </p:cNvSpPr>
          <p:nvPr>
            <p:ph type="body" sz="quarter" idx="13"/>
          </p:nvPr>
        </p:nvSpPr>
        <p:spPr>
          <a:xfrm>
            <a:off x="467131" y="9106388"/>
            <a:ext cx="1857376" cy="277873"/>
          </a:xfrm>
          <a:prstGeom prst="rect">
            <a:avLst/>
          </a:prstGeom>
        </p:spPr>
        <p:txBody>
          <a:bodyPr lIns="65021" tIns="65021" rIns="65021" bIns="65021"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100">
                <a:solidFill>
                  <a:srgbClr val="FFFFFF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2694385" y="1296604"/>
            <a:ext cx="9831826" cy="856177"/>
          </a:xfrm>
          <a:prstGeom prst="rect">
            <a:avLst/>
          </a:prstGeom>
        </p:spPr>
        <p:txBody>
          <a:bodyPr lIns="65021" tIns="65021" rIns="65021" bIns="65021" anchor="ctr"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40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54" y="8186453"/>
            <a:ext cx="12172493" cy="135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7091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24048" y="1577599"/>
            <a:ext cx="2568438" cy="102336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traight Connector 8"/>
          <p:cNvSpPr/>
          <p:nvPr/>
        </p:nvSpPr>
        <p:spPr>
          <a:xfrm>
            <a:off x="541862" y="2718852"/>
            <a:ext cx="11970868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65022" tIns="65022" rIns="65022" bIns="65022"/>
          <a:lstStyle/>
          <a:p>
            <a:endParaRPr/>
          </a:p>
        </p:txBody>
      </p:sp>
      <p:sp>
        <p:nvSpPr>
          <p:cNvPr id="51" name="Rectangle 6"/>
          <p:cNvSpPr/>
          <p:nvPr/>
        </p:nvSpPr>
        <p:spPr>
          <a:xfrm>
            <a:off x="0" y="-44438"/>
            <a:ext cx="13004800" cy="9842476"/>
          </a:xfrm>
          <a:prstGeom prst="rect">
            <a:avLst/>
          </a:prstGeom>
          <a:solidFill>
            <a:srgbClr val="00A8FF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10966" y="8239675"/>
            <a:ext cx="1857541" cy="754284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traight Connector 8"/>
          <p:cNvSpPr/>
          <p:nvPr/>
        </p:nvSpPr>
        <p:spPr>
          <a:xfrm>
            <a:off x="541862" y="2408675"/>
            <a:ext cx="11970868" cy="1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65022" tIns="65022" rIns="65022" bIns="65022"/>
          <a:lstStyle/>
          <a:p>
            <a:endParaRPr/>
          </a:p>
        </p:txBody>
      </p:sp>
      <p:pic>
        <p:nvPicPr>
          <p:cNvPr id="54" name="100thAnniversaryLogoKO.png" descr="100thAnniversaryLogoKO.png"/>
          <p:cNvPicPr>
            <a:picLocks noChangeAspect="1"/>
          </p:cNvPicPr>
          <p:nvPr/>
        </p:nvPicPr>
        <p:blipFill>
          <a:blip r:embed="rId4">
            <a:extLst/>
          </a:blip>
          <a:srcRect l="3112" t="6840" r="5106" b="8833"/>
          <a:stretch>
            <a:fillRect/>
          </a:stretch>
        </p:blipFill>
        <p:spPr>
          <a:xfrm>
            <a:off x="321026" y="539217"/>
            <a:ext cx="1953330" cy="1793166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/>
          <p:nvPr/>
        </p:nvSpPr>
        <p:spPr>
          <a:xfrm>
            <a:off x="504266" y="2664570"/>
            <a:ext cx="11970868" cy="561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>
            <a:normAutofit/>
          </a:bodyPr>
          <a:lstStyle>
            <a:lvl1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500"/>
              </a:spcBef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itle Text"/>
          <p:cNvSpPr txBox="1">
            <a:spLocks noGrp="1"/>
          </p:cNvSpPr>
          <p:nvPr>
            <p:ph type="body" sz="quarter" idx="13"/>
          </p:nvPr>
        </p:nvSpPr>
        <p:spPr>
          <a:xfrm>
            <a:off x="2694385" y="1296604"/>
            <a:ext cx="9831826" cy="856177"/>
          </a:xfrm>
          <a:prstGeom prst="rect">
            <a:avLst/>
          </a:prstGeom>
        </p:spPr>
        <p:txBody>
          <a:bodyPr lIns="65021" tIns="65021" rIns="65021" bIns="65021" anchor="ctr"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40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Footer Placeholder 1"/>
          <p:cNvSpPr txBox="1"/>
          <p:nvPr/>
        </p:nvSpPr>
        <p:spPr>
          <a:xfrm>
            <a:off x="4175220" y="9106388"/>
            <a:ext cx="4654357" cy="27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2019 Hilton Confidential and Proprietary</a:t>
            </a:r>
          </a:p>
        </p:txBody>
      </p:sp>
      <p:graphicFrame>
        <p:nvGraphicFramePr>
          <p:cNvPr id="58" name="Table"/>
          <p:cNvGraphicFramePr/>
          <p:nvPr/>
        </p:nvGraphicFramePr>
        <p:xfrm>
          <a:off x="483418" y="9165059"/>
          <a:ext cx="9753601" cy="73152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08200"/>
              </a:tblGrid>
              <a:tr h="160529"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8164" y="9106388"/>
            <a:ext cx="298132" cy="27787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Footer Placeholder 1"/>
          <p:cNvSpPr txBox="1">
            <a:spLocks noGrp="1"/>
          </p:cNvSpPr>
          <p:nvPr>
            <p:ph type="body" sz="quarter" idx="14"/>
          </p:nvPr>
        </p:nvSpPr>
        <p:spPr>
          <a:xfrm>
            <a:off x="467131" y="9106388"/>
            <a:ext cx="1857376" cy="277873"/>
          </a:xfrm>
          <a:prstGeom prst="rect">
            <a:avLst/>
          </a:prstGeom>
        </p:spPr>
        <p:txBody>
          <a:bodyPr lIns="65021" tIns="65021" rIns="65021" bIns="65021"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100">
                <a:solidFill>
                  <a:srgbClr val="FFFFFF"/>
                </a:solidFill>
              </a:defRPr>
            </a:lvl1pPr>
          </a:lstStyle>
          <a:p>
            <a:r>
              <a:t>DATE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traight Connector 12"/>
          <p:cNvSpPr/>
          <p:nvPr/>
        </p:nvSpPr>
        <p:spPr>
          <a:xfrm>
            <a:off x="2213134" y="2718850"/>
            <a:ext cx="10306916" cy="7"/>
          </a:xfrm>
          <a:prstGeom prst="line">
            <a:avLst/>
          </a:prstGeom>
          <a:ln w="3175">
            <a:solidFill>
              <a:srgbClr val="FFFFFF"/>
            </a:solidFill>
            <a:miter/>
          </a:ln>
        </p:spPr>
        <p:txBody>
          <a:bodyPr lIns="65022" tIns="65022" rIns="65022" bIns="65022"/>
          <a:lstStyle/>
          <a:p>
            <a:endParaRPr/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41866" y="1922479"/>
            <a:ext cx="11970863" cy="3473024"/>
          </a:xfrm>
          <a:prstGeom prst="rect">
            <a:avLst/>
          </a:prstGeom>
        </p:spPr>
        <p:txBody>
          <a:bodyPr lIns="65021" tIns="65021" rIns="65021" bIns="65021" anchor="t"/>
          <a:lstStyle>
            <a:lvl1pPr>
              <a:defRPr>
                <a:solidFill>
                  <a:srgbClr val="114D97"/>
                </a:solidFill>
              </a:defRPr>
            </a:lvl1pPr>
            <a:lvl2pPr>
              <a:defRPr>
                <a:solidFill>
                  <a:srgbClr val="114D97"/>
                </a:solidFill>
              </a:defRPr>
            </a:lvl2pPr>
            <a:lvl3pPr>
              <a:defRPr>
                <a:solidFill>
                  <a:srgbClr val="114D97"/>
                </a:solidFill>
              </a:defRPr>
            </a:lvl3pPr>
            <a:lvl4pPr>
              <a:defRPr>
                <a:solidFill>
                  <a:srgbClr val="114D97"/>
                </a:solidFill>
              </a:defRPr>
            </a:lvl4pPr>
            <a:lvl5pPr>
              <a:defRPr>
                <a:solidFill>
                  <a:srgbClr val="114D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1865" y="7681935"/>
            <a:ext cx="12074068" cy="417693"/>
          </a:xfrm>
          <a:prstGeom prst="rect">
            <a:avLst/>
          </a:prstGeom>
        </p:spPr>
        <p:txBody>
          <a:bodyPr/>
          <a:lstStyle/>
          <a:p>
            <a:pPr marL="415766" indent="-415766" defTabSz="1261465">
              <a:buClr>
                <a:srgbClr val="FFFFFF"/>
              </a:buClr>
              <a:defRPr sz="2910">
                <a:solidFill>
                  <a:srgbClr val="00A8FF"/>
                </a:solidFill>
              </a:defRPr>
            </a:pPr>
            <a:endParaRPr/>
          </a:p>
        </p:txBody>
      </p:sp>
      <p:pic>
        <p:nvPicPr>
          <p:cNvPr id="85" name="100thAnniversaryLogo2C.png" descr="100thAnniversaryLogo2C.png"/>
          <p:cNvPicPr>
            <a:picLocks noChangeAspect="1"/>
          </p:cNvPicPr>
          <p:nvPr/>
        </p:nvPicPr>
        <p:blipFill>
          <a:blip r:embed="rId2">
            <a:extLst/>
          </a:blip>
          <a:srcRect t="1741" b="1741"/>
          <a:stretch>
            <a:fillRect/>
          </a:stretch>
        </p:blipFill>
        <p:spPr>
          <a:xfrm>
            <a:off x="397242" y="317400"/>
            <a:ext cx="1504063" cy="1451682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traight Connector 12"/>
          <p:cNvSpPr/>
          <p:nvPr/>
        </p:nvSpPr>
        <p:spPr>
          <a:xfrm>
            <a:off x="2213134" y="1447505"/>
            <a:ext cx="10306916" cy="7"/>
          </a:xfrm>
          <a:prstGeom prst="line">
            <a:avLst/>
          </a:prstGeom>
          <a:ln w="25400">
            <a:solidFill>
              <a:schemeClr val="accent1"/>
            </a:solidFill>
            <a:miter/>
          </a:ln>
        </p:spPr>
        <p:txBody>
          <a:bodyPr lIns="65022" tIns="65022" rIns="65022" bIns="65022"/>
          <a:lstStyle/>
          <a:p>
            <a:endParaRPr/>
          </a:p>
        </p:txBody>
      </p:sp>
      <p:pic>
        <p:nvPicPr>
          <p:cNvPr id="87" name="HILTONLOGO.psd" descr="HILTONLOGO.psd"/>
          <p:cNvPicPr>
            <a:picLocks noChangeAspect="1"/>
          </p:cNvPicPr>
          <p:nvPr/>
        </p:nvPicPr>
        <p:blipFill>
          <a:blip r:embed="rId3">
            <a:extLst/>
          </a:blip>
          <a:srcRect t="27698" b="31695"/>
          <a:stretch>
            <a:fillRect/>
          </a:stretch>
        </p:blipFill>
        <p:spPr>
          <a:xfrm>
            <a:off x="10710876" y="8229753"/>
            <a:ext cx="1906561" cy="77419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Footer Placeholder 1"/>
          <p:cNvSpPr txBox="1"/>
          <p:nvPr/>
        </p:nvSpPr>
        <p:spPr>
          <a:xfrm>
            <a:off x="4175220" y="9106388"/>
            <a:ext cx="4654357" cy="27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spAutoFit/>
          </a:bodyPr>
          <a:lstStyle>
            <a:lvl1pPr algn="ctr">
              <a:defRPr sz="11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2019 Hilton Confidential and Proprietary</a:t>
            </a:r>
          </a:p>
        </p:txBody>
      </p:sp>
      <p:graphicFrame>
        <p:nvGraphicFramePr>
          <p:cNvPr id="89" name="Table"/>
          <p:cNvGraphicFramePr/>
          <p:nvPr/>
        </p:nvGraphicFramePr>
        <p:xfrm>
          <a:off x="483418" y="9165059"/>
          <a:ext cx="2108200" cy="16764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08200"/>
              </a:tblGrid>
              <a:tr h="160529"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114D97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76255" y="9134182"/>
            <a:ext cx="298133" cy="2778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1" name="Footer Placeholder 1"/>
          <p:cNvSpPr txBox="1">
            <a:spLocks noGrp="1"/>
          </p:cNvSpPr>
          <p:nvPr>
            <p:ph type="body" sz="quarter" idx="14"/>
          </p:nvPr>
        </p:nvSpPr>
        <p:spPr>
          <a:xfrm>
            <a:off x="467131" y="9106388"/>
            <a:ext cx="1857376" cy="277873"/>
          </a:xfrm>
          <a:prstGeom prst="rect">
            <a:avLst/>
          </a:prstGeom>
        </p:spPr>
        <p:txBody>
          <a:bodyPr lIns="65021" tIns="65021" rIns="65021" bIns="65021"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100">
                <a:solidFill>
                  <a:srgbClr val="114D97"/>
                </a:solidFill>
              </a:defRPr>
            </a:lvl1pPr>
          </a:lstStyle>
          <a:p>
            <a:r>
              <a:t>DATE</a:t>
            </a:r>
          </a:p>
        </p:txBody>
      </p:sp>
      <p:sp>
        <p:nvSpPr>
          <p:cNvPr id="92" name="Title Text"/>
          <p:cNvSpPr txBox="1">
            <a:spLocks noGrp="1"/>
          </p:cNvSpPr>
          <p:nvPr>
            <p:ph type="body" sz="quarter" idx="15"/>
          </p:nvPr>
        </p:nvSpPr>
        <p:spPr>
          <a:xfrm>
            <a:off x="2169045" y="486626"/>
            <a:ext cx="7537597" cy="856175"/>
          </a:xfrm>
          <a:prstGeom prst="rect">
            <a:avLst/>
          </a:prstGeom>
        </p:spPr>
        <p:txBody>
          <a:bodyPr lIns="72248" tIns="72248" rIns="72248" bIns="72248" anchor="ctr"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4000" b="1">
                <a:solidFill>
                  <a:srgbClr val="114D97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/>
          <p:nvPr/>
        </p:nvSpPr>
        <p:spPr>
          <a:xfrm>
            <a:off x="2169045" y="486626"/>
            <a:ext cx="7537597" cy="85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 anchor="ctr">
            <a:normAutofit/>
          </a:bodyPr>
          <a:lstStyle>
            <a:lvl1pPr>
              <a:lnSpc>
                <a:spcPct val="90000"/>
              </a:lnSpc>
              <a:defRPr sz="4000" b="1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Title Text"/>
          <p:cNvSpPr txBox="1">
            <a:spLocks noGrp="1"/>
          </p:cNvSpPr>
          <p:nvPr>
            <p:ph type="body" sz="quarter" idx="13"/>
          </p:nvPr>
        </p:nvSpPr>
        <p:spPr>
          <a:xfrm>
            <a:off x="2169045" y="486623"/>
            <a:ext cx="10306917" cy="856181"/>
          </a:xfrm>
          <a:prstGeom prst="rect">
            <a:avLst/>
          </a:prstGeom>
        </p:spPr>
        <p:txBody>
          <a:bodyPr lIns="72248" tIns="72248" rIns="72248" bIns="72248" anchor="ctr"/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Tx/>
              <a:buNone/>
              <a:defRPr sz="4000" b="1">
                <a:solidFill>
                  <a:srgbClr val="114D97"/>
                </a:solidFill>
              </a:defRPr>
            </a:pPr>
            <a:endParaRPr/>
          </a:p>
        </p:txBody>
      </p:sp>
      <p:sp>
        <p:nvSpPr>
          <p:cNvPr id="112" name="Body Level One…"/>
          <p:cNvSpPr txBox="1">
            <a:spLocks noGrp="1"/>
          </p:cNvSpPr>
          <p:nvPr>
            <p:ph type="body" sz="half" idx="14"/>
          </p:nvPr>
        </p:nvSpPr>
        <p:spPr>
          <a:xfrm>
            <a:off x="541863" y="1948965"/>
            <a:ext cx="11970867" cy="3473024"/>
          </a:xfrm>
          <a:prstGeom prst="rect">
            <a:avLst/>
          </a:prstGeom>
        </p:spPr>
        <p:txBody>
          <a:bodyPr lIns="65021" tIns="65021" rIns="65021" bIns="65021" numCol="2" spcCol="598543" anchor="t"/>
          <a:lstStyle/>
          <a:p>
            <a:pPr marL="304800" indent="-304800">
              <a:buClr>
                <a:srgbClr val="00A8FF"/>
              </a:buClr>
              <a:buFontTx/>
              <a:defRPr>
                <a:solidFill>
                  <a:srgbClr val="114D97"/>
                </a:solidFill>
              </a:defRPr>
            </a:pPr>
            <a:r>
              <a:t>Body Level One</a:t>
            </a:r>
          </a:p>
          <a:p>
            <a:pPr marL="304800" lvl="1" indent="-304800">
              <a:buClr>
                <a:srgbClr val="00A8FF"/>
              </a:buClr>
              <a:buFontTx/>
              <a:buChar char="•"/>
              <a:defRPr>
                <a:solidFill>
                  <a:srgbClr val="114D97"/>
                </a:solidFill>
              </a:defRPr>
            </a:pPr>
            <a:r>
              <a:t>Body Level Two</a:t>
            </a:r>
          </a:p>
          <a:p>
            <a:pPr marL="304800" lvl="2" indent="-304800">
              <a:buClr>
                <a:srgbClr val="00A8FF"/>
              </a:buClr>
              <a:buFontTx/>
              <a:defRPr>
                <a:solidFill>
                  <a:srgbClr val="114D97"/>
                </a:solidFill>
              </a:defRPr>
            </a:pPr>
            <a:r>
              <a:t>Body Level Three</a:t>
            </a:r>
          </a:p>
          <a:p>
            <a:pPr marL="304800" lvl="3" indent="-304800">
              <a:buClr>
                <a:srgbClr val="00A8FF"/>
              </a:buClr>
              <a:buFontTx/>
              <a:buChar char="•"/>
              <a:defRPr>
                <a:solidFill>
                  <a:srgbClr val="114D97"/>
                </a:solidFill>
              </a:defRPr>
            </a:pPr>
            <a:r>
              <a:t>Body Level Four</a:t>
            </a:r>
          </a:p>
          <a:p>
            <a:pPr marL="304800" lvl="4" indent="-304800">
              <a:buClr>
                <a:srgbClr val="00A8FF"/>
              </a:buClr>
              <a:buFontTx/>
              <a:defRPr>
                <a:solidFill>
                  <a:srgbClr val="114D97"/>
                </a:solidFill>
              </a:defRPr>
            </a:pPr>
            <a:r>
              <a:t>Body Level Five</a:t>
            </a:r>
          </a:p>
          <a:p>
            <a:pPr marL="304800" indent="-304800">
              <a:buClr>
                <a:srgbClr val="00A8FF"/>
              </a:buClr>
              <a:buFontTx/>
              <a:defRPr>
                <a:solidFill>
                  <a:srgbClr val="114D97"/>
                </a:solidFill>
              </a:defRPr>
            </a:pPr>
            <a:endParaRPr/>
          </a:p>
          <a:p>
            <a:pPr marL="304800" indent="-304800">
              <a:buClr>
                <a:srgbClr val="00A8FF"/>
              </a:buClr>
              <a:buFontTx/>
              <a:defRPr>
                <a:solidFill>
                  <a:srgbClr val="114D97"/>
                </a:solidFill>
              </a:defRPr>
            </a:pPr>
            <a:r>
              <a:t>Body Level One</a:t>
            </a:r>
          </a:p>
          <a:p>
            <a:pPr marL="304800" lvl="1" indent="-304800">
              <a:buClr>
                <a:srgbClr val="00A8FF"/>
              </a:buClr>
              <a:buFontTx/>
              <a:buChar char="•"/>
              <a:defRPr>
                <a:solidFill>
                  <a:srgbClr val="114D97"/>
                </a:solidFill>
              </a:defRPr>
            </a:pPr>
            <a:r>
              <a:t>Body Level Two</a:t>
            </a:r>
          </a:p>
          <a:p>
            <a:pPr marL="304800" lvl="2" indent="-304800">
              <a:buClr>
                <a:srgbClr val="00A8FF"/>
              </a:buClr>
              <a:buFontTx/>
              <a:defRPr>
                <a:solidFill>
                  <a:srgbClr val="114D97"/>
                </a:solidFill>
              </a:defRPr>
            </a:pPr>
            <a:r>
              <a:t>Body Level Three</a:t>
            </a:r>
          </a:p>
          <a:p>
            <a:pPr marL="304800" lvl="3" indent="-304800">
              <a:buClr>
                <a:srgbClr val="00A8FF"/>
              </a:buClr>
              <a:buFontTx/>
              <a:buChar char="•"/>
              <a:defRPr>
                <a:solidFill>
                  <a:srgbClr val="114D97"/>
                </a:solidFill>
              </a:defRPr>
            </a:pPr>
            <a:r>
              <a:t>Body Level Four</a:t>
            </a:r>
          </a:p>
          <a:p>
            <a:pPr marL="304800" lvl="4" indent="-304800">
              <a:buClr>
                <a:srgbClr val="00A8FF"/>
              </a:buClr>
              <a:buFontTx/>
              <a:defRPr>
                <a:solidFill>
                  <a:srgbClr val="114D97"/>
                </a:solidFill>
              </a:defRPr>
            </a:pPr>
            <a:r>
              <a:t>Body Level Five</a:t>
            </a:r>
          </a:p>
        </p:txBody>
      </p:sp>
      <p:pic>
        <p:nvPicPr>
          <p:cNvPr id="113" name="100thAnniversaryLogo2C.png" descr="100thAnniversaryLogo2C.png"/>
          <p:cNvPicPr>
            <a:picLocks noChangeAspect="1"/>
          </p:cNvPicPr>
          <p:nvPr/>
        </p:nvPicPr>
        <p:blipFill>
          <a:blip r:embed="rId2">
            <a:extLst/>
          </a:blip>
          <a:srcRect l="8570" t="9979" r="10554" b="11962"/>
          <a:stretch>
            <a:fillRect/>
          </a:stretch>
        </p:blipFill>
        <p:spPr>
          <a:xfrm>
            <a:off x="397242" y="317400"/>
            <a:ext cx="1504063" cy="1451682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Straight Connector 12"/>
          <p:cNvSpPr/>
          <p:nvPr/>
        </p:nvSpPr>
        <p:spPr>
          <a:xfrm>
            <a:off x="2213134" y="1447505"/>
            <a:ext cx="10306916" cy="7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65022" tIns="65022" rIns="65022" bIns="65022"/>
          <a:lstStyle/>
          <a:p>
            <a:endParaRPr/>
          </a:p>
        </p:txBody>
      </p:sp>
      <p:pic>
        <p:nvPicPr>
          <p:cNvPr id="115" name="HILTONLOGO.psd" descr="HILTONLOGO.psd"/>
          <p:cNvPicPr>
            <a:picLocks noChangeAspect="1"/>
          </p:cNvPicPr>
          <p:nvPr/>
        </p:nvPicPr>
        <p:blipFill>
          <a:blip r:embed="rId3">
            <a:extLst/>
          </a:blip>
          <a:srcRect t="27698" b="31695"/>
          <a:stretch>
            <a:fillRect/>
          </a:stretch>
        </p:blipFill>
        <p:spPr>
          <a:xfrm>
            <a:off x="10710876" y="8229753"/>
            <a:ext cx="1906561" cy="77419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Footer Placeholder 1"/>
          <p:cNvSpPr txBox="1"/>
          <p:nvPr/>
        </p:nvSpPr>
        <p:spPr>
          <a:xfrm>
            <a:off x="4175220" y="9106388"/>
            <a:ext cx="4654357" cy="27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spAutoFit/>
          </a:bodyPr>
          <a:lstStyle>
            <a:lvl1pPr algn="ctr">
              <a:defRPr sz="11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2019 Hilton Confidential and Proprietary</a:t>
            </a:r>
          </a:p>
        </p:txBody>
      </p:sp>
      <p:graphicFrame>
        <p:nvGraphicFramePr>
          <p:cNvPr id="117" name="Table"/>
          <p:cNvGraphicFramePr/>
          <p:nvPr/>
        </p:nvGraphicFramePr>
        <p:xfrm>
          <a:off x="483418" y="9165059"/>
          <a:ext cx="9753601" cy="73152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08200"/>
              </a:tblGrid>
              <a:tr h="160529"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114D97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76255" y="9106388"/>
            <a:ext cx="298133" cy="2778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9" name="Footer Placeholder 1"/>
          <p:cNvSpPr txBox="1">
            <a:spLocks noGrp="1"/>
          </p:cNvSpPr>
          <p:nvPr>
            <p:ph type="body" sz="quarter" idx="15"/>
          </p:nvPr>
        </p:nvSpPr>
        <p:spPr>
          <a:xfrm>
            <a:off x="467131" y="9106388"/>
            <a:ext cx="1857376" cy="277873"/>
          </a:xfrm>
          <a:prstGeom prst="rect">
            <a:avLst/>
          </a:prstGeom>
        </p:spPr>
        <p:txBody>
          <a:bodyPr lIns="65021" tIns="65021" rIns="65021" bIns="65021"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100">
                <a:solidFill>
                  <a:srgbClr val="114D97"/>
                </a:solidFill>
              </a:defRPr>
            </a:lvl1pPr>
          </a:lstStyle>
          <a:p>
            <a:r>
              <a:t>DATE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/>
        </p:nvSpPr>
        <p:spPr>
          <a:xfrm>
            <a:off x="2169045" y="486626"/>
            <a:ext cx="7537597" cy="85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 anchor="ctr">
            <a:normAutofit/>
          </a:bodyPr>
          <a:lstStyle>
            <a:lvl1pPr>
              <a:lnSpc>
                <a:spcPct val="90000"/>
              </a:lnSpc>
              <a:defRPr sz="4000" b="1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0" name="Title Text"/>
          <p:cNvSpPr txBox="1">
            <a:spLocks noGrp="1"/>
          </p:cNvSpPr>
          <p:nvPr>
            <p:ph type="body" sz="quarter" idx="13"/>
          </p:nvPr>
        </p:nvSpPr>
        <p:spPr>
          <a:xfrm>
            <a:off x="2169045" y="486623"/>
            <a:ext cx="10306917" cy="856181"/>
          </a:xfrm>
          <a:prstGeom prst="rect">
            <a:avLst/>
          </a:prstGeom>
        </p:spPr>
        <p:txBody>
          <a:bodyPr lIns="72248" tIns="72248" rIns="72248" bIns="72248" anchor="ctr"/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Tx/>
              <a:buNone/>
              <a:defRPr sz="4000" b="1">
                <a:solidFill>
                  <a:srgbClr val="114D97"/>
                </a:solidFill>
              </a:defRPr>
            </a:pPr>
            <a:endParaRPr/>
          </a:p>
        </p:txBody>
      </p:sp>
      <p:pic>
        <p:nvPicPr>
          <p:cNvPr id="161" name="100thAnniversaryLogo2C.png" descr="100thAnniversaryLogo2C.png"/>
          <p:cNvPicPr>
            <a:picLocks noChangeAspect="1"/>
          </p:cNvPicPr>
          <p:nvPr/>
        </p:nvPicPr>
        <p:blipFill>
          <a:blip r:embed="rId2">
            <a:extLst/>
          </a:blip>
          <a:srcRect l="8570" t="9979" r="10554" b="11962"/>
          <a:stretch>
            <a:fillRect/>
          </a:stretch>
        </p:blipFill>
        <p:spPr>
          <a:xfrm>
            <a:off x="397242" y="317400"/>
            <a:ext cx="1504063" cy="145168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traight Connector 12"/>
          <p:cNvSpPr/>
          <p:nvPr/>
        </p:nvSpPr>
        <p:spPr>
          <a:xfrm>
            <a:off x="2213134" y="1447505"/>
            <a:ext cx="10306916" cy="7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65022" tIns="65022" rIns="65022" bIns="65022"/>
          <a:lstStyle/>
          <a:p>
            <a:endParaRPr/>
          </a:p>
        </p:txBody>
      </p:sp>
      <p:pic>
        <p:nvPicPr>
          <p:cNvPr id="163" name="HILTONLOGO.psd" descr="HILTONLOGO.psd"/>
          <p:cNvPicPr>
            <a:picLocks noChangeAspect="1"/>
          </p:cNvPicPr>
          <p:nvPr/>
        </p:nvPicPr>
        <p:blipFill>
          <a:blip r:embed="rId3">
            <a:extLst/>
          </a:blip>
          <a:srcRect t="27698" b="31695"/>
          <a:stretch>
            <a:fillRect/>
          </a:stretch>
        </p:blipFill>
        <p:spPr>
          <a:xfrm>
            <a:off x="10710876" y="8229753"/>
            <a:ext cx="1906561" cy="77419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Footer Placeholder 1"/>
          <p:cNvSpPr txBox="1"/>
          <p:nvPr/>
        </p:nvSpPr>
        <p:spPr>
          <a:xfrm>
            <a:off x="4175220" y="9106388"/>
            <a:ext cx="4654357" cy="27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spAutoFit/>
          </a:bodyPr>
          <a:lstStyle>
            <a:lvl1pPr algn="ctr">
              <a:defRPr sz="11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2019 Hilton Confidential and Proprietary</a:t>
            </a:r>
          </a:p>
        </p:txBody>
      </p:sp>
      <p:graphicFrame>
        <p:nvGraphicFramePr>
          <p:cNvPr id="165" name="Table"/>
          <p:cNvGraphicFramePr/>
          <p:nvPr/>
        </p:nvGraphicFramePr>
        <p:xfrm>
          <a:off x="483418" y="9165059"/>
          <a:ext cx="9753601" cy="73152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08200"/>
              </a:tblGrid>
              <a:tr h="160529"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114D97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76255" y="9106388"/>
            <a:ext cx="298133" cy="2778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528731" y="2044363"/>
            <a:ext cx="6988390" cy="4370724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0" indent="0">
              <a:buClrTx/>
              <a:buSzTx/>
              <a:buFontTx/>
              <a:buNone/>
              <a:defRPr>
                <a:solidFill>
                  <a:srgbClr val="114D97"/>
                </a:solidFill>
              </a:defRPr>
            </a:lvl1pPr>
            <a:lvl2pPr marL="0" indent="228600">
              <a:buClrTx/>
              <a:buSzTx/>
              <a:buFontTx/>
              <a:buNone/>
              <a:defRPr>
                <a:solidFill>
                  <a:srgbClr val="114D97"/>
                </a:solidFill>
              </a:defRPr>
            </a:lvl2pPr>
            <a:lvl3pPr marL="0" indent="457200">
              <a:buClrTx/>
              <a:buSzTx/>
              <a:buFontTx/>
              <a:buNone/>
              <a:defRPr>
                <a:solidFill>
                  <a:srgbClr val="114D97"/>
                </a:solidFill>
              </a:defRPr>
            </a:lvl3pPr>
            <a:lvl4pPr marL="0" indent="685800">
              <a:buClrTx/>
              <a:buSzTx/>
              <a:buFontTx/>
              <a:buNone/>
              <a:defRPr>
                <a:solidFill>
                  <a:srgbClr val="114D97"/>
                </a:solidFill>
              </a:defRPr>
            </a:lvl4pPr>
            <a:lvl5pPr marL="0" indent="914400">
              <a:buClrTx/>
              <a:buSzTx/>
              <a:buFontTx/>
              <a:buNone/>
              <a:defRPr>
                <a:solidFill>
                  <a:srgbClr val="114D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Picture Placeholder 2"/>
          <p:cNvSpPr>
            <a:spLocks noGrp="1"/>
          </p:cNvSpPr>
          <p:nvPr>
            <p:ph type="pic" sz="half" idx="14"/>
          </p:nvPr>
        </p:nvSpPr>
        <p:spPr>
          <a:xfrm>
            <a:off x="496326" y="2035147"/>
            <a:ext cx="4654357" cy="59841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9" name="Footer Placeholder 1"/>
          <p:cNvSpPr txBox="1">
            <a:spLocks noGrp="1"/>
          </p:cNvSpPr>
          <p:nvPr>
            <p:ph type="body" sz="quarter" idx="15"/>
          </p:nvPr>
        </p:nvSpPr>
        <p:spPr>
          <a:xfrm>
            <a:off x="467131" y="9106388"/>
            <a:ext cx="1857376" cy="277873"/>
          </a:xfrm>
          <a:prstGeom prst="rect">
            <a:avLst/>
          </a:prstGeom>
        </p:spPr>
        <p:txBody>
          <a:bodyPr lIns="65021" tIns="65021" rIns="65021" bIns="65021"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100">
                <a:solidFill>
                  <a:srgbClr val="114D97"/>
                </a:solidFill>
              </a:defRPr>
            </a:lvl1pPr>
          </a:lstStyle>
          <a:p>
            <a:r>
              <a:t>DATE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501639" y="1913059"/>
            <a:ext cx="6988390" cy="43891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14771" y="1913059"/>
            <a:ext cx="4742066" cy="4389158"/>
          </a:xfrm>
          <a:prstGeom prst="rect">
            <a:avLst/>
          </a:prstGeom>
        </p:spPr>
        <p:txBody>
          <a:bodyPr lIns="65021" tIns="65021" rIns="65021" bIns="65021" anchor="t"/>
          <a:lstStyle>
            <a:lvl1pPr marL="0" indent="0">
              <a:buClrTx/>
              <a:buSzTx/>
              <a:buFontTx/>
              <a:buNone/>
              <a:defRPr sz="2200">
                <a:solidFill>
                  <a:srgbClr val="114D97"/>
                </a:solidFill>
              </a:defRPr>
            </a:lvl1pPr>
            <a:lvl2pPr marL="0" indent="0">
              <a:buClrTx/>
              <a:buSzTx/>
              <a:buFontTx/>
              <a:buNone/>
              <a:defRPr sz="2200">
                <a:solidFill>
                  <a:srgbClr val="114D97"/>
                </a:solidFill>
              </a:defRPr>
            </a:lvl2pPr>
            <a:lvl3pPr marL="0" indent="0">
              <a:buClrTx/>
              <a:buSzTx/>
              <a:buFontTx/>
              <a:buNone/>
              <a:defRPr sz="2200">
                <a:solidFill>
                  <a:srgbClr val="114D97"/>
                </a:solidFill>
              </a:defRPr>
            </a:lvl3pPr>
            <a:lvl4pPr marL="0" indent="0">
              <a:buClrTx/>
              <a:buSzTx/>
              <a:buFontTx/>
              <a:buNone/>
              <a:defRPr sz="2200">
                <a:solidFill>
                  <a:srgbClr val="114D97"/>
                </a:solidFill>
              </a:defRPr>
            </a:lvl4pPr>
            <a:lvl5pPr marL="0" indent="0">
              <a:buClrTx/>
              <a:buSzTx/>
              <a:buFontTx/>
              <a:buNone/>
              <a:defRPr sz="2200">
                <a:solidFill>
                  <a:srgbClr val="114D9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Title Text"/>
          <p:cNvSpPr txBox="1"/>
          <p:nvPr/>
        </p:nvSpPr>
        <p:spPr>
          <a:xfrm>
            <a:off x="2169045" y="486626"/>
            <a:ext cx="7537597" cy="85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 anchor="ctr">
            <a:normAutofit/>
          </a:bodyPr>
          <a:lstStyle>
            <a:lvl1pPr>
              <a:lnSpc>
                <a:spcPct val="90000"/>
              </a:lnSpc>
              <a:defRPr sz="4000" b="1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2169045" y="486623"/>
            <a:ext cx="10306917" cy="856181"/>
          </a:xfrm>
          <a:prstGeom prst="rect">
            <a:avLst/>
          </a:prstGeom>
        </p:spPr>
        <p:txBody>
          <a:bodyPr lIns="72248" tIns="72248" rIns="72248" bIns="72248" anchor="ctr"/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Tx/>
              <a:buNone/>
              <a:defRPr sz="4000" b="1">
                <a:solidFill>
                  <a:srgbClr val="114D97"/>
                </a:solidFill>
              </a:defRPr>
            </a:pPr>
            <a:endParaRPr/>
          </a:p>
        </p:txBody>
      </p:sp>
      <p:pic>
        <p:nvPicPr>
          <p:cNvPr id="180" name="100thAnniversaryLogo2C.png" descr="100thAnniversaryLogo2C.png"/>
          <p:cNvPicPr>
            <a:picLocks noChangeAspect="1"/>
          </p:cNvPicPr>
          <p:nvPr/>
        </p:nvPicPr>
        <p:blipFill>
          <a:blip r:embed="rId2">
            <a:extLst/>
          </a:blip>
          <a:srcRect l="8570" t="9979" r="10554" b="11962"/>
          <a:stretch>
            <a:fillRect/>
          </a:stretch>
        </p:blipFill>
        <p:spPr>
          <a:xfrm>
            <a:off x="397242" y="317400"/>
            <a:ext cx="1504063" cy="1451682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traight Connector 12"/>
          <p:cNvSpPr/>
          <p:nvPr/>
        </p:nvSpPr>
        <p:spPr>
          <a:xfrm>
            <a:off x="2213134" y="1447505"/>
            <a:ext cx="10306916" cy="7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65022" tIns="65022" rIns="65022" bIns="65022"/>
          <a:lstStyle/>
          <a:p>
            <a:endParaRPr/>
          </a:p>
        </p:txBody>
      </p:sp>
      <p:pic>
        <p:nvPicPr>
          <p:cNvPr id="182" name="HILTONLOGO.psd" descr="HILTONLOGO.psd"/>
          <p:cNvPicPr>
            <a:picLocks noChangeAspect="1"/>
          </p:cNvPicPr>
          <p:nvPr/>
        </p:nvPicPr>
        <p:blipFill>
          <a:blip r:embed="rId3">
            <a:extLst/>
          </a:blip>
          <a:srcRect t="27698" b="31695"/>
          <a:stretch>
            <a:fillRect/>
          </a:stretch>
        </p:blipFill>
        <p:spPr>
          <a:xfrm>
            <a:off x="10710876" y="8229753"/>
            <a:ext cx="1906561" cy="774191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Footer Placeholder 1"/>
          <p:cNvSpPr txBox="1"/>
          <p:nvPr/>
        </p:nvSpPr>
        <p:spPr>
          <a:xfrm>
            <a:off x="4175220" y="9106388"/>
            <a:ext cx="4654357" cy="27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spAutoFit/>
          </a:bodyPr>
          <a:lstStyle>
            <a:lvl1pPr algn="ctr">
              <a:defRPr sz="11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2019 Hilton Confidential and Proprietary</a:t>
            </a:r>
          </a:p>
        </p:txBody>
      </p:sp>
      <p:graphicFrame>
        <p:nvGraphicFramePr>
          <p:cNvPr id="184" name="Table"/>
          <p:cNvGraphicFramePr/>
          <p:nvPr/>
        </p:nvGraphicFramePr>
        <p:xfrm>
          <a:off x="483418" y="9165059"/>
          <a:ext cx="9753601" cy="73152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08200"/>
              </a:tblGrid>
              <a:tr h="160529"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114D97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76255" y="9106388"/>
            <a:ext cx="298133" cy="2778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6" name="Footer Placeholder 1"/>
          <p:cNvSpPr txBox="1">
            <a:spLocks noGrp="1"/>
          </p:cNvSpPr>
          <p:nvPr>
            <p:ph type="body" sz="quarter" idx="15"/>
          </p:nvPr>
        </p:nvSpPr>
        <p:spPr>
          <a:xfrm>
            <a:off x="467131" y="9106388"/>
            <a:ext cx="1857376" cy="277873"/>
          </a:xfrm>
          <a:prstGeom prst="rect">
            <a:avLst/>
          </a:prstGeom>
        </p:spPr>
        <p:txBody>
          <a:bodyPr lIns="65021" tIns="65021" rIns="65021" bIns="65021"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100">
                <a:solidFill>
                  <a:srgbClr val="114D97"/>
                </a:solidFill>
              </a:defRPr>
            </a:lvl1pPr>
          </a:lstStyle>
          <a:p>
            <a:r>
              <a:t>DATE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9159" y="4157559"/>
            <a:ext cx="2397381" cy="766360"/>
          </a:xfrm>
          <a:prstGeom prst="rect">
            <a:avLst/>
          </a:prstGeom>
          <a:solidFill>
            <a:schemeClr val="accent1"/>
          </a:solidFill>
        </p:spPr>
        <p:txBody>
          <a:bodyPr lIns="65021" tIns="65021" rIns="65021" bIns="65021" anchor="ctr"/>
          <a:lstStyle>
            <a:lvl1pPr marL="0" indent="0">
              <a:buClrTx/>
              <a:buSzTx/>
              <a:buFontTx/>
              <a:buNone/>
              <a:defRPr sz="3400">
                <a:solidFill>
                  <a:srgbClr val="FFFFFF"/>
                </a:solidFill>
              </a:defRPr>
            </a:lvl1pPr>
            <a:lvl2pPr marL="0" indent="0">
              <a:buClrTx/>
              <a:buSzTx/>
              <a:buFontTx/>
              <a:buNone/>
              <a:defRPr sz="3400">
                <a:solidFill>
                  <a:srgbClr val="FFFFFF"/>
                </a:solidFill>
              </a:defRPr>
            </a:lvl2pPr>
            <a:lvl3pPr marL="0" indent="0">
              <a:buClrTx/>
              <a:buSzTx/>
              <a:buFontTx/>
              <a:buNone/>
              <a:defRPr sz="3400">
                <a:solidFill>
                  <a:srgbClr val="FFFFFF"/>
                </a:solidFill>
              </a:defRPr>
            </a:lvl3pPr>
            <a:lvl4pPr marL="0" indent="0">
              <a:buClrTx/>
              <a:buSzTx/>
              <a:buFontTx/>
              <a:buNone/>
              <a:defRPr sz="3400">
                <a:solidFill>
                  <a:srgbClr val="FFFFFF"/>
                </a:solidFill>
              </a:defRPr>
            </a:lvl4pPr>
            <a:lvl5pPr marL="0" indent="0">
              <a:buClrTx/>
              <a:buSzTx/>
              <a:buFontTx/>
              <a:buNone/>
              <a:defRPr sz="3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906343" y="4157559"/>
            <a:ext cx="2397373" cy="766360"/>
          </a:xfrm>
          <a:prstGeom prst="rect">
            <a:avLst/>
          </a:prstGeom>
          <a:solidFill>
            <a:srgbClr val="002856"/>
          </a:solidFill>
        </p:spPr>
        <p:txBody>
          <a:bodyPr lIns="65021" tIns="65021" rIns="65021" bIns="65021" anchor="ctr"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303714" y="4157559"/>
            <a:ext cx="2397372" cy="766360"/>
          </a:xfrm>
          <a:prstGeom prst="rect">
            <a:avLst/>
          </a:prstGeom>
          <a:solidFill>
            <a:srgbClr val="752F5C"/>
          </a:solidFill>
        </p:spPr>
        <p:txBody>
          <a:bodyPr lIns="65021" tIns="65021" rIns="65021" bIns="65021" anchor="ctr"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7701084" y="4157559"/>
            <a:ext cx="2397373" cy="766360"/>
          </a:xfrm>
          <a:prstGeom prst="rect">
            <a:avLst/>
          </a:prstGeom>
          <a:solidFill>
            <a:schemeClr val="accent3"/>
          </a:solidFill>
        </p:spPr>
        <p:txBody>
          <a:bodyPr lIns="65021" tIns="65021" rIns="65021" bIns="65021" anchor="ctr"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0098459" y="4157559"/>
            <a:ext cx="2397372" cy="766360"/>
          </a:xfrm>
          <a:prstGeom prst="rect">
            <a:avLst/>
          </a:prstGeom>
          <a:solidFill>
            <a:srgbClr val="FF7901"/>
          </a:solidFill>
        </p:spPr>
        <p:txBody>
          <a:bodyPr lIns="65021" tIns="65021" rIns="65021" bIns="65021" anchor="ctr"/>
          <a:lstStyle/>
          <a:p>
            <a:pPr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630884" y="5124599"/>
            <a:ext cx="2153930" cy="1113250"/>
          </a:xfrm>
          <a:prstGeom prst="rect">
            <a:avLst/>
          </a:prstGeom>
        </p:spPr>
        <p:txBody>
          <a:bodyPr lIns="65021" tIns="65021" rIns="65021" bIns="65021" anchor="t"/>
          <a:lstStyle/>
          <a:p>
            <a:pPr>
              <a:buClr>
                <a:srgbClr val="FFFFFF"/>
              </a:buClr>
              <a:defRPr>
                <a:solidFill>
                  <a:srgbClr val="114D97"/>
                </a:solidFill>
              </a:defRPr>
            </a:pPr>
            <a:endParaRPr/>
          </a:p>
        </p:txBody>
      </p:sp>
      <p:sp>
        <p:nvSpPr>
          <p:cNvPr id="199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3041227" y="5124599"/>
            <a:ext cx="2127606" cy="1113250"/>
          </a:xfrm>
          <a:prstGeom prst="rect">
            <a:avLst/>
          </a:prstGeom>
        </p:spPr>
        <p:txBody>
          <a:bodyPr lIns="65021" tIns="65021" rIns="65021" bIns="65021" anchor="t"/>
          <a:lstStyle/>
          <a:p>
            <a:pPr>
              <a:buClr>
                <a:srgbClr val="FFFFFF"/>
              </a:buClr>
              <a:defRPr>
                <a:solidFill>
                  <a:srgbClr val="114D97"/>
                </a:solidFill>
              </a:defRPr>
            </a:pPr>
            <a:endParaRPr/>
          </a:p>
        </p:txBody>
      </p:sp>
      <p:sp>
        <p:nvSpPr>
          <p:cNvPr id="20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5438602" y="5124599"/>
            <a:ext cx="2127604" cy="1113250"/>
          </a:xfrm>
          <a:prstGeom prst="rect">
            <a:avLst/>
          </a:prstGeom>
        </p:spPr>
        <p:txBody>
          <a:bodyPr lIns="65021" tIns="65021" rIns="65021" bIns="65021" anchor="t"/>
          <a:lstStyle/>
          <a:p>
            <a:pPr>
              <a:buClr>
                <a:srgbClr val="FFFFFF"/>
              </a:buClr>
              <a:defRPr>
                <a:solidFill>
                  <a:srgbClr val="114D97"/>
                </a:solidFill>
              </a:defRPr>
            </a:pPr>
            <a:endParaRPr/>
          </a:p>
        </p:txBody>
      </p:sp>
      <p:sp>
        <p:nvSpPr>
          <p:cNvPr id="201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7835778" y="5124599"/>
            <a:ext cx="2127605" cy="1113250"/>
          </a:xfrm>
          <a:prstGeom prst="rect">
            <a:avLst/>
          </a:prstGeom>
        </p:spPr>
        <p:txBody>
          <a:bodyPr lIns="65021" tIns="65021" rIns="65021" bIns="65021" anchor="t"/>
          <a:lstStyle/>
          <a:p>
            <a:pPr>
              <a:buClr>
                <a:srgbClr val="FFFFFF"/>
              </a:buClr>
              <a:defRPr>
                <a:solidFill>
                  <a:srgbClr val="114D97"/>
                </a:solidFill>
              </a:defRPr>
            </a:pPr>
            <a:endParaRPr/>
          </a:p>
        </p:txBody>
      </p:sp>
      <p:sp>
        <p:nvSpPr>
          <p:cNvPr id="202" name="Text Placeholder 19"/>
          <p:cNvSpPr>
            <a:spLocks noGrp="1"/>
          </p:cNvSpPr>
          <p:nvPr>
            <p:ph type="body" sz="quarter" idx="21"/>
          </p:nvPr>
        </p:nvSpPr>
        <p:spPr>
          <a:xfrm>
            <a:off x="10233347" y="5124599"/>
            <a:ext cx="2127604" cy="1113250"/>
          </a:xfrm>
          <a:prstGeom prst="rect">
            <a:avLst/>
          </a:prstGeom>
        </p:spPr>
        <p:txBody>
          <a:bodyPr lIns="65021" tIns="65021" rIns="65021" bIns="65021" anchor="t"/>
          <a:lstStyle/>
          <a:p>
            <a:pPr>
              <a:buClr>
                <a:srgbClr val="FFFFFF"/>
              </a:buClr>
              <a:defRPr>
                <a:solidFill>
                  <a:srgbClr val="114D97"/>
                </a:solidFill>
              </a:defRPr>
            </a:pPr>
            <a:endParaRPr/>
          </a:p>
        </p:txBody>
      </p:sp>
      <p:sp>
        <p:nvSpPr>
          <p:cNvPr id="203" name="Picture Placeholder 25"/>
          <p:cNvSpPr>
            <a:spLocks noGrp="1"/>
          </p:cNvSpPr>
          <p:nvPr>
            <p:ph type="pic" sz="quarter" idx="22"/>
          </p:nvPr>
        </p:nvSpPr>
        <p:spPr>
          <a:xfrm>
            <a:off x="508969" y="1968658"/>
            <a:ext cx="2397761" cy="21889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4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2905565" y="1968658"/>
            <a:ext cx="2397765" cy="21889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5" name="Picture Placeholder 25"/>
          <p:cNvSpPr>
            <a:spLocks noGrp="1"/>
          </p:cNvSpPr>
          <p:nvPr>
            <p:ph type="pic" sz="quarter" idx="24"/>
          </p:nvPr>
        </p:nvSpPr>
        <p:spPr>
          <a:xfrm>
            <a:off x="5302941" y="1968658"/>
            <a:ext cx="2396992" cy="21889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6" name="Picture Placeholder 25"/>
          <p:cNvSpPr>
            <a:spLocks noGrp="1"/>
          </p:cNvSpPr>
          <p:nvPr>
            <p:ph type="pic" sz="quarter" idx="25"/>
          </p:nvPr>
        </p:nvSpPr>
        <p:spPr>
          <a:xfrm>
            <a:off x="7701084" y="1968658"/>
            <a:ext cx="2395059" cy="21889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7" name="Picture Placeholder 25"/>
          <p:cNvSpPr>
            <a:spLocks noGrp="1"/>
          </p:cNvSpPr>
          <p:nvPr>
            <p:ph type="pic" sz="quarter" idx="26"/>
          </p:nvPr>
        </p:nvSpPr>
        <p:spPr>
          <a:xfrm>
            <a:off x="10100009" y="1968658"/>
            <a:ext cx="2393505" cy="21889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08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508969" y="6303765"/>
            <a:ext cx="11970740" cy="417694"/>
          </a:xfrm>
          <a:prstGeom prst="rect">
            <a:avLst/>
          </a:prstGeom>
        </p:spPr>
        <p:txBody>
          <a:bodyPr/>
          <a:lstStyle/>
          <a:p>
            <a:pPr marL="415766" indent="-415766" defTabSz="1261465">
              <a:buClr>
                <a:srgbClr val="FFFFFF"/>
              </a:buClr>
              <a:defRPr sz="2910">
                <a:solidFill>
                  <a:srgbClr val="114D97"/>
                </a:solidFill>
              </a:defRPr>
            </a:pPr>
            <a:endParaRPr/>
          </a:p>
        </p:txBody>
      </p:sp>
      <p:sp>
        <p:nvSpPr>
          <p:cNvPr id="209" name="Title Text"/>
          <p:cNvSpPr txBox="1"/>
          <p:nvPr/>
        </p:nvSpPr>
        <p:spPr>
          <a:xfrm>
            <a:off x="2169045" y="486626"/>
            <a:ext cx="7537597" cy="85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 anchor="ctr">
            <a:normAutofit/>
          </a:bodyPr>
          <a:lstStyle>
            <a:lvl1pPr>
              <a:lnSpc>
                <a:spcPct val="90000"/>
              </a:lnSpc>
              <a:defRPr sz="4000" b="1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Title Text"/>
          <p:cNvSpPr txBox="1">
            <a:spLocks noGrp="1"/>
          </p:cNvSpPr>
          <p:nvPr>
            <p:ph type="body" sz="quarter" idx="28"/>
          </p:nvPr>
        </p:nvSpPr>
        <p:spPr>
          <a:xfrm>
            <a:off x="2169045" y="486623"/>
            <a:ext cx="10306917" cy="856181"/>
          </a:xfrm>
          <a:prstGeom prst="rect">
            <a:avLst/>
          </a:prstGeom>
        </p:spPr>
        <p:txBody>
          <a:bodyPr lIns="72248" tIns="72248" rIns="72248" bIns="72248" anchor="ctr"/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defRPr sz="4000" b="1">
                <a:solidFill>
                  <a:srgbClr val="114D97"/>
                </a:solidFill>
              </a:defRPr>
            </a:pPr>
            <a:endParaRPr/>
          </a:p>
        </p:txBody>
      </p:sp>
      <p:pic>
        <p:nvPicPr>
          <p:cNvPr id="211" name="100thAnniversaryLogo2C.png" descr="100thAnniversaryLogo2C.png"/>
          <p:cNvPicPr>
            <a:picLocks noChangeAspect="1"/>
          </p:cNvPicPr>
          <p:nvPr/>
        </p:nvPicPr>
        <p:blipFill>
          <a:blip r:embed="rId2">
            <a:extLst/>
          </a:blip>
          <a:srcRect l="8570" t="9979" r="10554" b="11962"/>
          <a:stretch>
            <a:fillRect/>
          </a:stretch>
        </p:blipFill>
        <p:spPr>
          <a:xfrm>
            <a:off x="397242" y="317400"/>
            <a:ext cx="1504063" cy="145168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traight Connector 12"/>
          <p:cNvSpPr/>
          <p:nvPr/>
        </p:nvSpPr>
        <p:spPr>
          <a:xfrm>
            <a:off x="2213134" y="1447505"/>
            <a:ext cx="10306916" cy="7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65022" tIns="65022" rIns="65022" bIns="65022"/>
          <a:lstStyle/>
          <a:p>
            <a:endParaRPr/>
          </a:p>
        </p:txBody>
      </p:sp>
      <p:pic>
        <p:nvPicPr>
          <p:cNvPr id="213" name="HILTONLOGO.psd" descr="HILTONLOGO.psd"/>
          <p:cNvPicPr>
            <a:picLocks noChangeAspect="1"/>
          </p:cNvPicPr>
          <p:nvPr/>
        </p:nvPicPr>
        <p:blipFill>
          <a:blip r:embed="rId3">
            <a:extLst/>
          </a:blip>
          <a:srcRect t="27698" b="31695"/>
          <a:stretch>
            <a:fillRect/>
          </a:stretch>
        </p:blipFill>
        <p:spPr>
          <a:xfrm>
            <a:off x="10710876" y="8229753"/>
            <a:ext cx="1906561" cy="774191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Footer Placeholder 1"/>
          <p:cNvSpPr txBox="1"/>
          <p:nvPr/>
        </p:nvSpPr>
        <p:spPr>
          <a:xfrm>
            <a:off x="4175220" y="9106388"/>
            <a:ext cx="4654357" cy="27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spAutoFit/>
          </a:bodyPr>
          <a:lstStyle>
            <a:lvl1pPr algn="ctr">
              <a:defRPr sz="11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2019 Hilton Confidential and Proprietary</a:t>
            </a:r>
          </a:p>
        </p:txBody>
      </p:sp>
      <p:graphicFrame>
        <p:nvGraphicFramePr>
          <p:cNvPr id="215" name="Table"/>
          <p:cNvGraphicFramePr/>
          <p:nvPr/>
        </p:nvGraphicFramePr>
        <p:xfrm>
          <a:off x="483418" y="9165059"/>
          <a:ext cx="9753601" cy="73152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08200"/>
              </a:tblGrid>
              <a:tr h="160529"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114D97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76255" y="9106388"/>
            <a:ext cx="298133" cy="2778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7" name="Footer Placeholder 1"/>
          <p:cNvSpPr txBox="1">
            <a:spLocks noGrp="1"/>
          </p:cNvSpPr>
          <p:nvPr>
            <p:ph type="body" sz="quarter" idx="29"/>
          </p:nvPr>
        </p:nvSpPr>
        <p:spPr>
          <a:xfrm>
            <a:off x="467131" y="9106388"/>
            <a:ext cx="1857376" cy="277873"/>
          </a:xfrm>
          <a:prstGeom prst="rect">
            <a:avLst/>
          </a:prstGeom>
        </p:spPr>
        <p:txBody>
          <a:bodyPr lIns="65021" tIns="65021" rIns="65021" bIns="65021"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100">
                <a:solidFill>
                  <a:srgbClr val="114D97"/>
                </a:solidFill>
              </a:defRPr>
            </a:lvl1pPr>
          </a:lstStyle>
          <a:p>
            <a:r>
              <a:t>DATE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reeform 20"/>
          <p:cNvSpPr/>
          <p:nvPr/>
        </p:nvSpPr>
        <p:spPr>
          <a:xfrm>
            <a:off x="982360" y="2176159"/>
            <a:ext cx="322155" cy="381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1" h="21237" extrusionOk="0">
                <a:moveTo>
                  <a:pt x="74" y="19093"/>
                </a:moveTo>
                <a:cubicBezTo>
                  <a:pt x="74" y="19093"/>
                  <a:pt x="2808" y="14537"/>
                  <a:pt x="8008" y="10785"/>
                </a:cubicBezTo>
                <a:cubicBezTo>
                  <a:pt x="5341" y="6176"/>
                  <a:pt x="5141" y="3067"/>
                  <a:pt x="5141" y="1406"/>
                </a:cubicBezTo>
                <a:cubicBezTo>
                  <a:pt x="5141" y="-256"/>
                  <a:pt x="7074" y="-363"/>
                  <a:pt x="8074" y="655"/>
                </a:cubicBezTo>
                <a:cubicBezTo>
                  <a:pt x="8074" y="655"/>
                  <a:pt x="8941" y="4407"/>
                  <a:pt x="11208" y="7409"/>
                </a:cubicBezTo>
                <a:cubicBezTo>
                  <a:pt x="16208" y="2424"/>
                  <a:pt x="18874" y="1084"/>
                  <a:pt x="18874" y="1084"/>
                </a:cubicBezTo>
                <a:cubicBezTo>
                  <a:pt x="20874" y="1513"/>
                  <a:pt x="21141" y="3014"/>
                  <a:pt x="21141" y="3014"/>
                </a:cubicBezTo>
                <a:cubicBezTo>
                  <a:pt x="20274" y="4729"/>
                  <a:pt x="16808" y="6283"/>
                  <a:pt x="13674" y="11214"/>
                </a:cubicBezTo>
                <a:cubicBezTo>
                  <a:pt x="13074" y="13894"/>
                  <a:pt x="17074" y="17324"/>
                  <a:pt x="17408" y="18986"/>
                </a:cubicBezTo>
                <a:cubicBezTo>
                  <a:pt x="16608" y="19843"/>
                  <a:pt x="16874" y="19843"/>
                  <a:pt x="15541" y="20487"/>
                </a:cubicBezTo>
                <a:cubicBezTo>
                  <a:pt x="15541" y="20487"/>
                  <a:pt x="12074" y="17860"/>
                  <a:pt x="9808" y="14644"/>
                </a:cubicBezTo>
                <a:cubicBezTo>
                  <a:pt x="7074" y="16520"/>
                  <a:pt x="6341" y="17807"/>
                  <a:pt x="2074" y="21237"/>
                </a:cubicBezTo>
                <a:cubicBezTo>
                  <a:pt x="2074" y="21237"/>
                  <a:pt x="-459" y="21130"/>
                  <a:pt x="74" y="19093"/>
                </a:cubicBezTo>
                <a:close/>
              </a:path>
            </a:pathLst>
          </a:custGeom>
          <a:solidFill>
            <a:srgbClr val="CB1D3F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5" name="Freeform 21"/>
          <p:cNvSpPr/>
          <p:nvPr/>
        </p:nvSpPr>
        <p:spPr>
          <a:xfrm>
            <a:off x="974832" y="2914178"/>
            <a:ext cx="318985" cy="321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018" extrusionOk="0">
                <a:moveTo>
                  <a:pt x="6" y="14424"/>
                </a:moveTo>
                <a:cubicBezTo>
                  <a:pt x="2460" y="16698"/>
                  <a:pt x="3319" y="19938"/>
                  <a:pt x="4669" y="21018"/>
                </a:cubicBezTo>
                <a:cubicBezTo>
                  <a:pt x="6326" y="20961"/>
                  <a:pt x="7983" y="20904"/>
                  <a:pt x="7983" y="20904"/>
                </a:cubicBezTo>
                <a:cubicBezTo>
                  <a:pt x="11542" y="9309"/>
                  <a:pt x="21483" y="896"/>
                  <a:pt x="21483" y="896"/>
                </a:cubicBezTo>
                <a:cubicBezTo>
                  <a:pt x="19397" y="-582"/>
                  <a:pt x="18047" y="214"/>
                  <a:pt x="18047" y="214"/>
                </a:cubicBezTo>
                <a:cubicBezTo>
                  <a:pt x="18047" y="214"/>
                  <a:pt x="11297" y="6807"/>
                  <a:pt x="6142" y="16698"/>
                </a:cubicBezTo>
                <a:cubicBezTo>
                  <a:pt x="5160" y="14083"/>
                  <a:pt x="1601" y="13174"/>
                  <a:pt x="1601" y="13174"/>
                </a:cubicBezTo>
                <a:cubicBezTo>
                  <a:pt x="1601" y="13174"/>
                  <a:pt x="-117" y="13401"/>
                  <a:pt x="6" y="14424"/>
                </a:cubicBezTo>
                <a:close/>
              </a:path>
            </a:pathLst>
          </a:custGeom>
          <a:solidFill>
            <a:srgbClr val="00B275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6" name="Freeform 22"/>
          <p:cNvSpPr/>
          <p:nvPr/>
        </p:nvSpPr>
        <p:spPr>
          <a:xfrm>
            <a:off x="946008" y="4316269"/>
            <a:ext cx="354475" cy="344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037"/>
                </a:moveTo>
                <a:lnTo>
                  <a:pt x="8264" y="8037"/>
                </a:lnTo>
                <a:lnTo>
                  <a:pt x="8264" y="0"/>
                </a:lnTo>
                <a:lnTo>
                  <a:pt x="13564" y="0"/>
                </a:lnTo>
                <a:lnTo>
                  <a:pt x="13564" y="8037"/>
                </a:lnTo>
                <a:lnTo>
                  <a:pt x="21600" y="8037"/>
                </a:lnTo>
                <a:lnTo>
                  <a:pt x="21600" y="13674"/>
                </a:lnTo>
                <a:lnTo>
                  <a:pt x="13507" y="13674"/>
                </a:lnTo>
                <a:lnTo>
                  <a:pt x="13507" y="21600"/>
                </a:lnTo>
                <a:lnTo>
                  <a:pt x="8036" y="21600"/>
                </a:lnTo>
                <a:lnTo>
                  <a:pt x="8036" y="13563"/>
                </a:lnTo>
                <a:lnTo>
                  <a:pt x="0" y="13563"/>
                </a:lnTo>
                <a:lnTo>
                  <a:pt x="0" y="8037"/>
                </a:lnTo>
                <a:close/>
              </a:path>
            </a:pathLst>
          </a:custGeom>
          <a:solidFill>
            <a:srgbClr val="00B275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7" name="Freeform 23"/>
          <p:cNvSpPr/>
          <p:nvPr/>
        </p:nvSpPr>
        <p:spPr>
          <a:xfrm>
            <a:off x="923430" y="3722078"/>
            <a:ext cx="384857" cy="99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390"/>
                </a:lnTo>
                <a:lnTo>
                  <a:pt x="0" y="0"/>
                </a:lnTo>
                <a:close/>
              </a:path>
            </a:pathLst>
          </a:custGeom>
          <a:solidFill>
            <a:srgbClr val="CB1D3F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>
              <a:defRPr sz="3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8" name="Content Placeholder 2"/>
          <p:cNvSpPr txBox="1"/>
          <p:nvPr/>
        </p:nvSpPr>
        <p:spPr>
          <a:xfrm>
            <a:off x="1567243" y="2830350"/>
            <a:ext cx="1148050" cy="54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>
            <a:spAutoFit/>
          </a:bodyPr>
          <a:lstStyle>
            <a:lvl1pPr>
              <a:spcBef>
                <a:spcPts val="700"/>
              </a:spcBef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Tick</a:t>
            </a:r>
          </a:p>
        </p:txBody>
      </p:sp>
      <p:sp>
        <p:nvSpPr>
          <p:cNvPr id="229" name="Content Placeholder 2"/>
          <p:cNvSpPr txBox="1"/>
          <p:nvPr/>
        </p:nvSpPr>
        <p:spPr>
          <a:xfrm>
            <a:off x="1567243" y="3529827"/>
            <a:ext cx="1148050" cy="54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>
            <a:spAutoFit/>
          </a:bodyPr>
          <a:lstStyle>
            <a:lvl1pPr>
              <a:spcBef>
                <a:spcPts val="700"/>
              </a:spcBef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Cons</a:t>
            </a:r>
          </a:p>
        </p:txBody>
      </p:sp>
      <p:sp>
        <p:nvSpPr>
          <p:cNvPr id="230" name="Content Placeholder 2"/>
          <p:cNvSpPr txBox="1"/>
          <p:nvPr/>
        </p:nvSpPr>
        <p:spPr>
          <a:xfrm>
            <a:off x="1567243" y="4229304"/>
            <a:ext cx="1148050" cy="54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>
            <a:spAutoFit/>
          </a:bodyPr>
          <a:lstStyle>
            <a:lvl1pPr>
              <a:spcBef>
                <a:spcPts val="700"/>
              </a:spcBef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Pros</a:t>
            </a:r>
          </a:p>
        </p:txBody>
      </p:sp>
      <p:sp>
        <p:nvSpPr>
          <p:cNvPr id="231" name="Line 2"/>
          <p:cNvSpPr/>
          <p:nvPr/>
        </p:nvSpPr>
        <p:spPr>
          <a:xfrm>
            <a:off x="790220" y="5246524"/>
            <a:ext cx="1892023" cy="5"/>
          </a:xfrm>
          <a:prstGeom prst="line">
            <a:avLst/>
          </a:prstGeom>
          <a:ln w="25400">
            <a:solidFill>
              <a:srgbClr val="D9D9D9"/>
            </a:solidFill>
            <a:tailEnd type="triangle"/>
          </a:ln>
        </p:spPr>
        <p:txBody>
          <a:bodyPr lIns="65022" tIns="65022" rIns="65022" bIns="65022"/>
          <a:lstStyle/>
          <a:p>
            <a:endParaRPr/>
          </a:p>
        </p:txBody>
      </p:sp>
      <p:sp>
        <p:nvSpPr>
          <p:cNvPr id="232" name="Line 3"/>
          <p:cNvSpPr/>
          <p:nvPr/>
        </p:nvSpPr>
        <p:spPr>
          <a:xfrm>
            <a:off x="790220" y="5781619"/>
            <a:ext cx="1892023" cy="5"/>
          </a:xfrm>
          <a:prstGeom prst="line">
            <a:avLst/>
          </a:prstGeom>
          <a:ln w="25400">
            <a:solidFill>
              <a:srgbClr val="D9D9D9"/>
            </a:solidFill>
            <a:tailEnd type="triangle"/>
          </a:ln>
        </p:spPr>
        <p:txBody>
          <a:bodyPr lIns="65022" tIns="65022" rIns="65022" bIns="65022"/>
          <a:lstStyle/>
          <a:p>
            <a:endParaRPr/>
          </a:p>
        </p:txBody>
      </p:sp>
      <p:sp>
        <p:nvSpPr>
          <p:cNvPr id="233" name="Line 4"/>
          <p:cNvSpPr/>
          <p:nvPr/>
        </p:nvSpPr>
        <p:spPr>
          <a:xfrm flipH="1">
            <a:off x="790219" y="5512941"/>
            <a:ext cx="1892023" cy="5"/>
          </a:xfrm>
          <a:prstGeom prst="line">
            <a:avLst/>
          </a:prstGeom>
          <a:ln w="25400">
            <a:solidFill>
              <a:srgbClr val="D9D9D9"/>
            </a:solidFill>
            <a:tailEnd type="triangle"/>
          </a:ln>
        </p:spPr>
        <p:txBody>
          <a:bodyPr lIns="65022" tIns="65022" rIns="65022" bIns="65022"/>
          <a:lstStyle/>
          <a:p>
            <a:endParaRPr/>
          </a:p>
        </p:txBody>
      </p:sp>
      <p:sp>
        <p:nvSpPr>
          <p:cNvPr id="234" name="AutoShape 2"/>
          <p:cNvSpPr/>
          <p:nvPr/>
        </p:nvSpPr>
        <p:spPr>
          <a:xfrm>
            <a:off x="3359573" y="5162988"/>
            <a:ext cx="882793" cy="650245"/>
          </a:xfrm>
          <a:prstGeom prst="rightArrow">
            <a:avLst>
              <a:gd name="adj1" fmla="val 50000"/>
              <a:gd name="adj2" fmla="val 32326"/>
            </a:avLst>
          </a:prstGeom>
          <a:solidFill>
            <a:srgbClr val="D9D9D9"/>
          </a:solidFill>
          <a:ln w="12700">
            <a:miter lim="400000"/>
          </a:ln>
        </p:spPr>
        <p:txBody>
          <a:bodyPr lIns="65021" tIns="65021" rIns="65021" bIns="65021" anchor="ctr"/>
          <a:lstStyle/>
          <a:p>
            <a:pPr algn="ctr">
              <a:defRPr sz="3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5" name="Content Placeholder 2"/>
          <p:cNvSpPr txBox="1"/>
          <p:nvPr/>
        </p:nvSpPr>
        <p:spPr>
          <a:xfrm>
            <a:off x="5266230" y="2130870"/>
            <a:ext cx="2103162" cy="98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>
            <a:spAutoFit/>
          </a:bodyPr>
          <a:lstStyle>
            <a:lvl1pPr algn="ctr">
              <a:spcBef>
                <a:spcPts val="700"/>
              </a:spcBef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Bulleted Text</a:t>
            </a:r>
          </a:p>
        </p:txBody>
      </p:sp>
      <p:grpSp>
        <p:nvGrpSpPr>
          <p:cNvPr id="238" name="Oval 18"/>
          <p:cNvGrpSpPr/>
          <p:nvPr/>
        </p:nvGrpSpPr>
        <p:grpSpPr>
          <a:xfrm>
            <a:off x="6153456" y="2639432"/>
            <a:ext cx="362047" cy="362048"/>
            <a:chOff x="-1" y="-1"/>
            <a:chExt cx="362046" cy="362046"/>
          </a:xfrm>
        </p:grpSpPr>
        <p:sp>
          <p:nvSpPr>
            <p:cNvPr id="236" name="Circle"/>
            <p:cNvSpPr/>
            <p:nvPr/>
          </p:nvSpPr>
          <p:spPr>
            <a:xfrm>
              <a:off x="-2" y="-2"/>
              <a:ext cx="362048" cy="362048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7" name="1"/>
            <p:cNvSpPr txBox="1"/>
            <p:nvPr/>
          </p:nvSpPr>
          <p:spPr>
            <a:xfrm>
              <a:off x="53019" y="51408"/>
              <a:ext cx="256006" cy="25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241" name="Oval 19"/>
          <p:cNvGrpSpPr/>
          <p:nvPr/>
        </p:nvGrpSpPr>
        <p:grpSpPr>
          <a:xfrm>
            <a:off x="6153456" y="3057839"/>
            <a:ext cx="362047" cy="362047"/>
            <a:chOff x="-1" y="-1"/>
            <a:chExt cx="362046" cy="362046"/>
          </a:xfrm>
        </p:grpSpPr>
        <p:sp>
          <p:nvSpPr>
            <p:cNvPr id="239" name="Circle"/>
            <p:cNvSpPr/>
            <p:nvPr/>
          </p:nvSpPr>
          <p:spPr>
            <a:xfrm>
              <a:off x="-2" y="-2"/>
              <a:ext cx="362048" cy="362048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0" name="2"/>
            <p:cNvSpPr txBox="1"/>
            <p:nvPr/>
          </p:nvSpPr>
          <p:spPr>
            <a:xfrm>
              <a:off x="53019" y="51408"/>
              <a:ext cx="256006" cy="25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44" name="Oval 20"/>
          <p:cNvGrpSpPr/>
          <p:nvPr/>
        </p:nvGrpSpPr>
        <p:grpSpPr>
          <a:xfrm>
            <a:off x="6153456" y="3476248"/>
            <a:ext cx="362047" cy="362050"/>
            <a:chOff x="-1" y="-1"/>
            <a:chExt cx="362046" cy="362049"/>
          </a:xfrm>
        </p:grpSpPr>
        <p:sp>
          <p:nvSpPr>
            <p:cNvPr id="242" name="Circle"/>
            <p:cNvSpPr/>
            <p:nvPr/>
          </p:nvSpPr>
          <p:spPr>
            <a:xfrm>
              <a:off x="-2" y="-2"/>
              <a:ext cx="362048" cy="362051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3" name="3"/>
            <p:cNvSpPr txBox="1"/>
            <p:nvPr/>
          </p:nvSpPr>
          <p:spPr>
            <a:xfrm>
              <a:off x="53019" y="51411"/>
              <a:ext cx="256006" cy="259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247" name="Oval 21"/>
          <p:cNvGrpSpPr/>
          <p:nvPr/>
        </p:nvGrpSpPr>
        <p:grpSpPr>
          <a:xfrm>
            <a:off x="6153456" y="3894656"/>
            <a:ext cx="362047" cy="362047"/>
            <a:chOff x="-1" y="-1"/>
            <a:chExt cx="362046" cy="362046"/>
          </a:xfrm>
        </p:grpSpPr>
        <p:sp>
          <p:nvSpPr>
            <p:cNvPr id="245" name="Circle"/>
            <p:cNvSpPr/>
            <p:nvPr/>
          </p:nvSpPr>
          <p:spPr>
            <a:xfrm>
              <a:off x="-2" y="-2"/>
              <a:ext cx="362048" cy="362048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6" name="4"/>
            <p:cNvSpPr txBox="1"/>
            <p:nvPr/>
          </p:nvSpPr>
          <p:spPr>
            <a:xfrm>
              <a:off x="53019" y="51408"/>
              <a:ext cx="256006" cy="25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250" name="Oval 22"/>
          <p:cNvGrpSpPr/>
          <p:nvPr/>
        </p:nvGrpSpPr>
        <p:grpSpPr>
          <a:xfrm>
            <a:off x="6153456" y="4313063"/>
            <a:ext cx="362047" cy="362048"/>
            <a:chOff x="-1" y="-1"/>
            <a:chExt cx="362046" cy="362046"/>
          </a:xfrm>
        </p:grpSpPr>
        <p:sp>
          <p:nvSpPr>
            <p:cNvPr id="248" name="Circle"/>
            <p:cNvSpPr/>
            <p:nvPr/>
          </p:nvSpPr>
          <p:spPr>
            <a:xfrm>
              <a:off x="-2" y="-2"/>
              <a:ext cx="362048" cy="362048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9" name="5"/>
            <p:cNvSpPr txBox="1"/>
            <p:nvPr/>
          </p:nvSpPr>
          <p:spPr>
            <a:xfrm>
              <a:off x="53019" y="51408"/>
              <a:ext cx="256006" cy="25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253" name="Oval 23"/>
          <p:cNvGrpSpPr/>
          <p:nvPr/>
        </p:nvGrpSpPr>
        <p:grpSpPr>
          <a:xfrm>
            <a:off x="6153456" y="4731471"/>
            <a:ext cx="362047" cy="362048"/>
            <a:chOff x="-1" y="-1"/>
            <a:chExt cx="362046" cy="362046"/>
          </a:xfrm>
        </p:grpSpPr>
        <p:sp>
          <p:nvSpPr>
            <p:cNvPr id="251" name="Circle"/>
            <p:cNvSpPr/>
            <p:nvPr/>
          </p:nvSpPr>
          <p:spPr>
            <a:xfrm>
              <a:off x="-2" y="-2"/>
              <a:ext cx="362048" cy="362048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2" name="6"/>
            <p:cNvSpPr txBox="1"/>
            <p:nvPr/>
          </p:nvSpPr>
          <p:spPr>
            <a:xfrm>
              <a:off x="53019" y="51408"/>
              <a:ext cx="256006" cy="25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256" name="Oval 24"/>
          <p:cNvGrpSpPr/>
          <p:nvPr/>
        </p:nvGrpSpPr>
        <p:grpSpPr>
          <a:xfrm>
            <a:off x="6153456" y="5149880"/>
            <a:ext cx="362047" cy="362048"/>
            <a:chOff x="-1" y="-1"/>
            <a:chExt cx="362046" cy="362046"/>
          </a:xfrm>
        </p:grpSpPr>
        <p:sp>
          <p:nvSpPr>
            <p:cNvPr id="254" name="Circle"/>
            <p:cNvSpPr/>
            <p:nvPr/>
          </p:nvSpPr>
          <p:spPr>
            <a:xfrm>
              <a:off x="-2" y="-2"/>
              <a:ext cx="362048" cy="362048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5" name="7"/>
            <p:cNvSpPr txBox="1"/>
            <p:nvPr/>
          </p:nvSpPr>
          <p:spPr>
            <a:xfrm>
              <a:off x="53019" y="51408"/>
              <a:ext cx="256006" cy="25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259" name="Oval 25"/>
          <p:cNvGrpSpPr/>
          <p:nvPr/>
        </p:nvGrpSpPr>
        <p:grpSpPr>
          <a:xfrm>
            <a:off x="6153456" y="5568287"/>
            <a:ext cx="362047" cy="362047"/>
            <a:chOff x="-1" y="-1"/>
            <a:chExt cx="362046" cy="362046"/>
          </a:xfrm>
        </p:grpSpPr>
        <p:sp>
          <p:nvSpPr>
            <p:cNvPr id="257" name="Circle"/>
            <p:cNvSpPr/>
            <p:nvPr/>
          </p:nvSpPr>
          <p:spPr>
            <a:xfrm>
              <a:off x="-2" y="-2"/>
              <a:ext cx="362048" cy="362048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8" name="8"/>
            <p:cNvSpPr txBox="1"/>
            <p:nvPr/>
          </p:nvSpPr>
          <p:spPr>
            <a:xfrm>
              <a:off x="53019" y="51408"/>
              <a:ext cx="256006" cy="25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8</a:t>
              </a:r>
            </a:p>
          </p:txBody>
        </p:sp>
      </p:grpSp>
      <p:grpSp>
        <p:nvGrpSpPr>
          <p:cNvPr id="262" name="Oval 26"/>
          <p:cNvGrpSpPr/>
          <p:nvPr/>
        </p:nvGrpSpPr>
        <p:grpSpPr>
          <a:xfrm>
            <a:off x="6153456" y="5986695"/>
            <a:ext cx="362047" cy="362047"/>
            <a:chOff x="-1" y="-1"/>
            <a:chExt cx="362046" cy="362046"/>
          </a:xfrm>
        </p:grpSpPr>
        <p:sp>
          <p:nvSpPr>
            <p:cNvPr id="260" name="Circle"/>
            <p:cNvSpPr/>
            <p:nvPr/>
          </p:nvSpPr>
          <p:spPr>
            <a:xfrm>
              <a:off x="-2" y="-2"/>
              <a:ext cx="362048" cy="362048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1" name="9"/>
            <p:cNvSpPr txBox="1"/>
            <p:nvPr/>
          </p:nvSpPr>
          <p:spPr>
            <a:xfrm>
              <a:off x="53019" y="51408"/>
              <a:ext cx="256006" cy="25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9</a:t>
              </a:r>
            </a:p>
          </p:txBody>
        </p:sp>
      </p:grpSp>
      <p:grpSp>
        <p:nvGrpSpPr>
          <p:cNvPr id="265" name="Oval 27"/>
          <p:cNvGrpSpPr/>
          <p:nvPr/>
        </p:nvGrpSpPr>
        <p:grpSpPr>
          <a:xfrm>
            <a:off x="6153456" y="6405108"/>
            <a:ext cx="362047" cy="362048"/>
            <a:chOff x="-1" y="-1"/>
            <a:chExt cx="362046" cy="362046"/>
          </a:xfrm>
        </p:grpSpPr>
        <p:sp>
          <p:nvSpPr>
            <p:cNvPr id="263" name="Circle"/>
            <p:cNvSpPr/>
            <p:nvPr/>
          </p:nvSpPr>
          <p:spPr>
            <a:xfrm>
              <a:off x="-2" y="-2"/>
              <a:ext cx="362048" cy="362048"/>
            </a:xfrm>
            <a:prstGeom prst="ellipse">
              <a:avLst/>
            </a:prstGeom>
            <a:solidFill>
              <a:srgbClr val="939598"/>
            </a:solidFill>
            <a:ln w="12700" cap="flat">
              <a:noFill/>
              <a:miter lim="400000"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4" name="10"/>
            <p:cNvSpPr txBox="1"/>
            <p:nvPr/>
          </p:nvSpPr>
          <p:spPr>
            <a:xfrm>
              <a:off x="53019" y="51408"/>
              <a:ext cx="256006" cy="259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10</a:t>
              </a:r>
            </a:p>
          </p:txBody>
        </p:sp>
      </p:grpSp>
      <p:grpSp>
        <p:nvGrpSpPr>
          <p:cNvPr id="268" name="Freeform 28"/>
          <p:cNvGrpSpPr/>
          <p:nvPr/>
        </p:nvGrpSpPr>
        <p:grpSpPr>
          <a:xfrm>
            <a:off x="8886607" y="2281239"/>
            <a:ext cx="3391188" cy="862242"/>
            <a:chOff x="-1" y="0"/>
            <a:chExt cx="3391186" cy="862240"/>
          </a:xfrm>
        </p:grpSpPr>
        <p:sp>
          <p:nvSpPr>
            <p:cNvPr id="266" name="Shape"/>
            <p:cNvSpPr/>
            <p:nvPr/>
          </p:nvSpPr>
          <p:spPr>
            <a:xfrm>
              <a:off x="-2" y="-1"/>
              <a:ext cx="3386041" cy="86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0267" extrusionOk="0">
                  <a:moveTo>
                    <a:pt x="1652" y="17333"/>
                  </a:moveTo>
                  <a:cubicBezTo>
                    <a:pt x="5105" y="19723"/>
                    <a:pt x="9599" y="19858"/>
                    <a:pt x="12847" y="18710"/>
                  </a:cubicBezTo>
                  <a:cubicBezTo>
                    <a:pt x="17379" y="17171"/>
                    <a:pt x="21122" y="15254"/>
                    <a:pt x="21188" y="11096"/>
                  </a:cubicBezTo>
                  <a:cubicBezTo>
                    <a:pt x="21255" y="6938"/>
                    <a:pt x="17318" y="1916"/>
                    <a:pt x="10817" y="1012"/>
                  </a:cubicBezTo>
                  <a:cubicBezTo>
                    <a:pt x="3587" y="13"/>
                    <a:pt x="412" y="6776"/>
                    <a:pt x="412" y="8936"/>
                  </a:cubicBezTo>
                  <a:cubicBezTo>
                    <a:pt x="412" y="11096"/>
                    <a:pt x="2191" y="13094"/>
                    <a:pt x="4343" y="13634"/>
                  </a:cubicBezTo>
                  <a:cubicBezTo>
                    <a:pt x="1557" y="14485"/>
                    <a:pt x="0" y="11474"/>
                    <a:pt x="0" y="8936"/>
                  </a:cubicBezTo>
                  <a:cubicBezTo>
                    <a:pt x="0" y="6398"/>
                    <a:pt x="2630" y="-838"/>
                    <a:pt x="10850" y="80"/>
                  </a:cubicBezTo>
                  <a:cubicBezTo>
                    <a:pt x="15922" y="647"/>
                    <a:pt x="21600" y="5008"/>
                    <a:pt x="21567" y="11096"/>
                  </a:cubicBezTo>
                  <a:cubicBezTo>
                    <a:pt x="21533" y="17185"/>
                    <a:pt x="15978" y="18683"/>
                    <a:pt x="12657" y="19723"/>
                  </a:cubicBezTo>
                  <a:cubicBezTo>
                    <a:pt x="9337" y="20762"/>
                    <a:pt x="3075" y="20492"/>
                    <a:pt x="1652" y="1733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7" name="Text"/>
            <p:cNvSpPr txBox="1"/>
            <p:nvPr/>
          </p:nvSpPr>
          <p:spPr>
            <a:xfrm>
              <a:off x="0" y="129535"/>
              <a:ext cx="3391186" cy="58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33738" tIns="133738" rIns="133738" bIns="133738" numCol="1" anchor="ctr">
              <a:spAutoFit/>
            </a:bodyPr>
            <a:lstStyle>
              <a:lvl1pPr algn="ctr">
                <a:defRPr sz="2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Text</a:t>
              </a:r>
            </a:p>
          </p:txBody>
        </p:sp>
      </p:grpSp>
      <p:grpSp>
        <p:nvGrpSpPr>
          <p:cNvPr id="271" name="Freeform 29"/>
          <p:cNvGrpSpPr/>
          <p:nvPr/>
        </p:nvGrpSpPr>
        <p:grpSpPr>
          <a:xfrm>
            <a:off x="8886607" y="3347952"/>
            <a:ext cx="3391188" cy="862241"/>
            <a:chOff x="-1" y="0"/>
            <a:chExt cx="3391186" cy="862240"/>
          </a:xfrm>
        </p:grpSpPr>
        <p:sp>
          <p:nvSpPr>
            <p:cNvPr id="269" name="Shape"/>
            <p:cNvSpPr/>
            <p:nvPr/>
          </p:nvSpPr>
          <p:spPr>
            <a:xfrm>
              <a:off x="-2" y="-1"/>
              <a:ext cx="3386041" cy="86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0267" extrusionOk="0">
                  <a:moveTo>
                    <a:pt x="1652" y="17333"/>
                  </a:moveTo>
                  <a:cubicBezTo>
                    <a:pt x="5105" y="19723"/>
                    <a:pt x="9599" y="19858"/>
                    <a:pt x="12847" y="18710"/>
                  </a:cubicBezTo>
                  <a:cubicBezTo>
                    <a:pt x="17379" y="17171"/>
                    <a:pt x="21122" y="15254"/>
                    <a:pt x="21188" y="11096"/>
                  </a:cubicBezTo>
                  <a:cubicBezTo>
                    <a:pt x="21255" y="6938"/>
                    <a:pt x="17318" y="1916"/>
                    <a:pt x="10817" y="1012"/>
                  </a:cubicBezTo>
                  <a:cubicBezTo>
                    <a:pt x="3587" y="13"/>
                    <a:pt x="412" y="6776"/>
                    <a:pt x="412" y="8936"/>
                  </a:cubicBezTo>
                  <a:cubicBezTo>
                    <a:pt x="412" y="11096"/>
                    <a:pt x="2191" y="13094"/>
                    <a:pt x="4343" y="13634"/>
                  </a:cubicBezTo>
                  <a:cubicBezTo>
                    <a:pt x="1557" y="14485"/>
                    <a:pt x="0" y="11474"/>
                    <a:pt x="0" y="8936"/>
                  </a:cubicBezTo>
                  <a:cubicBezTo>
                    <a:pt x="0" y="6398"/>
                    <a:pt x="2630" y="-838"/>
                    <a:pt x="10850" y="80"/>
                  </a:cubicBezTo>
                  <a:cubicBezTo>
                    <a:pt x="15922" y="647"/>
                    <a:pt x="21600" y="5008"/>
                    <a:pt x="21567" y="11096"/>
                  </a:cubicBezTo>
                  <a:cubicBezTo>
                    <a:pt x="21533" y="17185"/>
                    <a:pt x="15978" y="18683"/>
                    <a:pt x="12657" y="19723"/>
                  </a:cubicBezTo>
                  <a:cubicBezTo>
                    <a:pt x="9337" y="20762"/>
                    <a:pt x="3075" y="20492"/>
                    <a:pt x="1652" y="1733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0" name="Text"/>
            <p:cNvSpPr txBox="1"/>
            <p:nvPr/>
          </p:nvSpPr>
          <p:spPr>
            <a:xfrm>
              <a:off x="0" y="129535"/>
              <a:ext cx="3391186" cy="58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33738" tIns="133738" rIns="133738" bIns="133738" numCol="1" anchor="ctr">
              <a:spAutoFit/>
            </a:bodyPr>
            <a:lstStyle>
              <a:lvl1pPr algn="ctr">
                <a:defRPr sz="2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Text</a:t>
              </a:r>
            </a:p>
          </p:txBody>
        </p:sp>
      </p:grpSp>
      <p:grpSp>
        <p:nvGrpSpPr>
          <p:cNvPr id="274" name="Freeform 30"/>
          <p:cNvGrpSpPr/>
          <p:nvPr/>
        </p:nvGrpSpPr>
        <p:grpSpPr>
          <a:xfrm>
            <a:off x="8886607" y="4400248"/>
            <a:ext cx="3391188" cy="862205"/>
            <a:chOff x="-1" y="0"/>
            <a:chExt cx="3391186" cy="862203"/>
          </a:xfrm>
        </p:grpSpPr>
        <p:sp>
          <p:nvSpPr>
            <p:cNvPr id="272" name="Shape"/>
            <p:cNvSpPr/>
            <p:nvPr/>
          </p:nvSpPr>
          <p:spPr>
            <a:xfrm>
              <a:off x="-2" y="-1"/>
              <a:ext cx="3386041" cy="862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0267" extrusionOk="0">
                  <a:moveTo>
                    <a:pt x="1652" y="17333"/>
                  </a:moveTo>
                  <a:cubicBezTo>
                    <a:pt x="5105" y="19722"/>
                    <a:pt x="9599" y="19857"/>
                    <a:pt x="12847" y="18710"/>
                  </a:cubicBezTo>
                  <a:cubicBezTo>
                    <a:pt x="17379" y="17171"/>
                    <a:pt x="21122" y="15254"/>
                    <a:pt x="21188" y="11096"/>
                  </a:cubicBezTo>
                  <a:cubicBezTo>
                    <a:pt x="21255" y="6938"/>
                    <a:pt x="17318" y="1916"/>
                    <a:pt x="10817" y="1012"/>
                  </a:cubicBezTo>
                  <a:cubicBezTo>
                    <a:pt x="3587" y="13"/>
                    <a:pt x="412" y="6776"/>
                    <a:pt x="412" y="8936"/>
                  </a:cubicBezTo>
                  <a:cubicBezTo>
                    <a:pt x="412" y="11096"/>
                    <a:pt x="2191" y="13094"/>
                    <a:pt x="4343" y="13634"/>
                  </a:cubicBezTo>
                  <a:cubicBezTo>
                    <a:pt x="1557" y="14484"/>
                    <a:pt x="0" y="11474"/>
                    <a:pt x="0" y="8936"/>
                  </a:cubicBezTo>
                  <a:cubicBezTo>
                    <a:pt x="0" y="6398"/>
                    <a:pt x="2630" y="-838"/>
                    <a:pt x="10850" y="80"/>
                  </a:cubicBezTo>
                  <a:cubicBezTo>
                    <a:pt x="15922" y="647"/>
                    <a:pt x="21600" y="5007"/>
                    <a:pt x="21567" y="11096"/>
                  </a:cubicBezTo>
                  <a:cubicBezTo>
                    <a:pt x="21533" y="17185"/>
                    <a:pt x="15978" y="18683"/>
                    <a:pt x="12657" y="19722"/>
                  </a:cubicBezTo>
                  <a:cubicBezTo>
                    <a:pt x="9337" y="20762"/>
                    <a:pt x="3075" y="20492"/>
                    <a:pt x="1652" y="17333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 defTabSz="89161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3" name="Text"/>
            <p:cNvSpPr txBox="1"/>
            <p:nvPr/>
          </p:nvSpPr>
          <p:spPr>
            <a:xfrm>
              <a:off x="0" y="129535"/>
              <a:ext cx="3391186" cy="58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33738" tIns="133738" rIns="133738" bIns="133738" numCol="1" anchor="ctr">
              <a:spAutoFit/>
            </a:bodyPr>
            <a:lstStyle>
              <a:lvl1pPr algn="ctr" defTabSz="891610">
                <a:defRPr sz="2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Text</a:t>
              </a:r>
            </a:p>
          </p:txBody>
        </p:sp>
      </p:grpSp>
      <p:grpSp>
        <p:nvGrpSpPr>
          <p:cNvPr id="277" name="Freeform 42"/>
          <p:cNvGrpSpPr/>
          <p:nvPr/>
        </p:nvGrpSpPr>
        <p:grpSpPr>
          <a:xfrm>
            <a:off x="8886607" y="5414163"/>
            <a:ext cx="3391188" cy="862203"/>
            <a:chOff x="-1" y="0"/>
            <a:chExt cx="3391186" cy="862201"/>
          </a:xfrm>
        </p:grpSpPr>
        <p:sp>
          <p:nvSpPr>
            <p:cNvPr id="275" name="Shape"/>
            <p:cNvSpPr/>
            <p:nvPr/>
          </p:nvSpPr>
          <p:spPr>
            <a:xfrm>
              <a:off x="-2" y="-1"/>
              <a:ext cx="3386041" cy="862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0267" extrusionOk="0">
                  <a:moveTo>
                    <a:pt x="1652" y="17333"/>
                  </a:moveTo>
                  <a:cubicBezTo>
                    <a:pt x="5105" y="19722"/>
                    <a:pt x="9599" y="19857"/>
                    <a:pt x="12847" y="18710"/>
                  </a:cubicBezTo>
                  <a:cubicBezTo>
                    <a:pt x="17379" y="17171"/>
                    <a:pt x="21122" y="15254"/>
                    <a:pt x="21188" y="11096"/>
                  </a:cubicBezTo>
                  <a:cubicBezTo>
                    <a:pt x="21255" y="6938"/>
                    <a:pt x="17318" y="1916"/>
                    <a:pt x="10817" y="1012"/>
                  </a:cubicBezTo>
                  <a:cubicBezTo>
                    <a:pt x="3587" y="13"/>
                    <a:pt x="412" y="6776"/>
                    <a:pt x="412" y="8936"/>
                  </a:cubicBezTo>
                  <a:cubicBezTo>
                    <a:pt x="412" y="11096"/>
                    <a:pt x="2191" y="13094"/>
                    <a:pt x="4343" y="13634"/>
                  </a:cubicBezTo>
                  <a:cubicBezTo>
                    <a:pt x="1557" y="14484"/>
                    <a:pt x="0" y="11474"/>
                    <a:pt x="0" y="8936"/>
                  </a:cubicBezTo>
                  <a:cubicBezTo>
                    <a:pt x="0" y="6398"/>
                    <a:pt x="2630" y="-838"/>
                    <a:pt x="10850" y="80"/>
                  </a:cubicBezTo>
                  <a:cubicBezTo>
                    <a:pt x="15922" y="647"/>
                    <a:pt x="21600" y="5007"/>
                    <a:pt x="21567" y="11096"/>
                  </a:cubicBezTo>
                  <a:cubicBezTo>
                    <a:pt x="21533" y="17185"/>
                    <a:pt x="15978" y="18683"/>
                    <a:pt x="12657" y="19722"/>
                  </a:cubicBezTo>
                  <a:cubicBezTo>
                    <a:pt x="9337" y="20762"/>
                    <a:pt x="3075" y="20492"/>
                    <a:pt x="1652" y="1733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65021" tIns="65021" rIns="65021" bIns="65021" numCol="1" anchor="ctr">
              <a:noAutofit/>
            </a:bodyPr>
            <a:lstStyle/>
            <a:p>
              <a:pPr algn="ctr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6" name="Text"/>
            <p:cNvSpPr txBox="1"/>
            <p:nvPr/>
          </p:nvSpPr>
          <p:spPr>
            <a:xfrm>
              <a:off x="0" y="129535"/>
              <a:ext cx="3391186" cy="58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33738" tIns="133738" rIns="133738" bIns="133738" numCol="1" anchor="ctr">
              <a:spAutoFit/>
            </a:bodyPr>
            <a:lstStyle>
              <a:lvl1pPr algn="ctr">
                <a:defRPr sz="2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Text</a:t>
              </a:r>
            </a:p>
          </p:txBody>
        </p:sp>
      </p:grpSp>
      <p:sp>
        <p:nvSpPr>
          <p:cNvPr id="278" name="Content Placeholder 2"/>
          <p:cNvSpPr txBox="1"/>
          <p:nvPr/>
        </p:nvSpPr>
        <p:spPr>
          <a:xfrm>
            <a:off x="1567243" y="2138427"/>
            <a:ext cx="1148050" cy="54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>
            <a:spAutoFit/>
          </a:bodyPr>
          <a:lstStyle>
            <a:lvl1pPr>
              <a:spcBef>
                <a:spcPts val="700"/>
              </a:spcBef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Cross</a:t>
            </a:r>
          </a:p>
        </p:txBody>
      </p:sp>
      <p:sp>
        <p:nvSpPr>
          <p:cNvPr id="279" name="Title Text"/>
          <p:cNvSpPr txBox="1"/>
          <p:nvPr/>
        </p:nvSpPr>
        <p:spPr>
          <a:xfrm>
            <a:off x="2169045" y="486626"/>
            <a:ext cx="7537597" cy="856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2248" tIns="72248" rIns="72248" bIns="72248" anchor="ctr">
            <a:normAutofit/>
          </a:bodyPr>
          <a:lstStyle>
            <a:lvl1pPr>
              <a:lnSpc>
                <a:spcPct val="90000"/>
              </a:lnSpc>
              <a:defRPr sz="4000" b="1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80" name="Title Text"/>
          <p:cNvSpPr txBox="1"/>
          <p:nvPr/>
        </p:nvSpPr>
        <p:spPr>
          <a:xfrm>
            <a:off x="2169045" y="486623"/>
            <a:ext cx="10306917" cy="856181"/>
          </a:xfrm>
          <a:prstGeom prst="rect">
            <a:avLst/>
          </a:prstGeom>
          <a:ln w="12700">
            <a:miter lim="400000"/>
          </a:ln>
        </p:spPr>
        <p:txBody>
          <a:bodyPr lIns="72248" tIns="72248" rIns="72248" bIns="72248" anchor="ctr">
            <a:normAutofit/>
          </a:bodyPr>
          <a:lstStyle/>
          <a:p>
            <a:pPr>
              <a:lnSpc>
                <a:spcPct val="90000"/>
              </a:lnSpc>
              <a:defRPr sz="4000" b="1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81" name="100thAnniversaryLogo2C.png" descr="100thAnniversaryLogo2C.png"/>
          <p:cNvPicPr>
            <a:picLocks noChangeAspect="1"/>
          </p:cNvPicPr>
          <p:nvPr/>
        </p:nvPicPr>
        <p:blipFill>
          <a:blip r:embed="rId2">
            <a:extLst/>
          </a:blip>
          <a:srcRect l="8570" t="9979" r="10554" b="11962"/>
          <a:stretch>
            <a:fillRect/>
          </a:stretch>
        </p:blipFill>
        <p:spPr>
          <a:xfrm>
            <a:off x="397242" y="317400"/>
            <a:ext cx="1504063" cy="1451682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Straight Connector 12"/>
          <p:cNvSpPr/>
          <p:nvPr/>
        </p:nvSpPr>
        <p:spPr>
          <a:xfrm>
            <a:off x="2213134" y="1447505"/>
            <a:ext cx="10306916" cy="7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65022" tIns="65022" rIns="65022" bIns="65022"/>
          <a:lstStyle/>
          <a:p>
            <a:endParaRPr/>
          </a:p>
        </p:txBody>
      </p:sp>
      <p:pic>
        <p:nvPicPr>
          <p:cNvPr id="283" name="HILTONLOGO.psd" descr="HILTONLOGO.psd"/>
          <p:cNvPicPr>
            <a:picLocks noChangeAspect="1"/>
          </p:cNvPicPr>
          <p:nvPr/>
        </p:nvPicPr>
        <p:blipFill>
          <a:blip r:embed="rId3">
            <a:extLst/>
          </a:blip>
          <a:srcRect t="27698" b="31695"/>
          <a:stretch>
            <a:fillRect/>
          </a:stretch>
        </p:blipFill>
        <p:spPr>
          <a:xfrm>
            <a:off x="10710876" y="8229753"/>
            <a:ext cx="1906561" cy="774191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Footer Placeholder 1"/>
          <p:cNvSpPr txBox="1"/>
          <p:nvPr/>
        </p:nvSpPr>
        <p:spPr>
          <a:xfrm>
            <a:off x="4175220" y="9106388"/>
            <a:ext cx="4654357" cy="27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spAutoFit/>
          </a:bodyPr>
          <a:lstStyle>
            <a:lvl1pPr algn="ctr">
              <a:defRPr sz="11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2019 Hilton Confidential and Proprietary</a:t>
            </a:r>
          </a:p>
        </p:txBody>
      </p:sp>
      <p:graphicFrame>
        <p:nvGraphicFramePr>
          <p:cNvPr id="285" name="Table"/>
          <p:cNvGraphicFramePr/>
          <p:nvPr/>
        </p:nvGraphicFramePr>
        <p:xfrm>
          <a:off x="483418" y="9165059"/>
          <a:ext cx="9753601" cy="7315201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08200"/>
              </a:tblGrid>
              <a:tr h="160529"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114D97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89499" y="9106388"/>
            <a:ext cx="298132" cy="27787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7" name="Footer Placeholder 1"/>
          <p:cNvSpPr txBox="1">
            <a:spLocks noGrp="1"/>
          </p:cNvSpPr>
          <p:nvPr>
            <p:ph type="body" sz="quarter" idx="13"/>
          </p:nvPr>
        </p:nvSpPr>
        <p:spPr>
          <a:xfrm>
            <a:off x="467131" y="9106388"/>
            <a:ext cx="1857376" cy="277873"/>
          </a:xfrm>
          <a:prstGeom prst="rect">
            <a:avLst/>
          </a:prstGeom>
        </p:spPr>
        <p:txBody>
          <a:bodyPr lIns="65021" tIns="65021" rIns="65021" bIns="65021" anchor="ctr">
            <a:spAutoFit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1100">
                <a:solidFill>
                  <a:srgbClr val="114D97"/>
                </a:solidFill>
              </a:defRPr>
            </a:lvl1pPr>
          </a:lstStyle>
          <a:p>
            <a:r>
              <a:t>DATE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14D97"/>
                </a:solidFill>
                <a:latin typeface="Loew Black" pitchFamily="50" charset="0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309" y="9295595"/>
            <a:ext cx="3667851" cy="390595"/>
          </a:xfrm>
          <a:prstGeom prst="rect">
            <a:avLst/>
          </a:prstGeom>
        </p:spPr>
        <p:txBody>
          <a:bodyPr/>
          <a:lstStyle/>
          <a:p>
            <a:fld id="{01BD5349-ACBD-5A45-84B8-05FD10ADEC17}" type="datetime1">
              <a:rPr lang="en-US" smtClean="0"/>
              <a:pPr/>
              <a:t>9/4/2019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07840" y="9295595"/>
            <a:ext cx="4389120" cy="39059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© 2016 Hilton Worldwide Confidential and Proprietary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298040" y="9095030"/>
            <a:ext cx="302834" cy="300589"/>
          </a:xfrm>
        </p:spPr>
        <p:txBody>
          <a:bodyPr/>
          <a:lstStyle/>
          <a:p>
            <a:fld id="{CFD716F6-763E-9D44-9051-BA4FA078C8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41867" y="8557141"/>
            <a:ext cx="11970738" cy="417688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53">
                <a:solidFill>
                  <a:schemeClr val="tx2"/>
                </a:solidFill>
              </a:defRPr>
            </a:lvl1pPr>
            <a:lvl2pPr marL="325115" indent="0">
              <a:buNone/>
              <a:defRPr sz="853"/>
            </a:lvl2pPr>
            <a:lvl3pPr marL="652488" indent="0">
              <a:buNone/>
              <a:defRPr sz="853"/>
            </a:lvl3pPr>
            <a:lvl4pPr marL="977602" indent="0">
              <a:buNone/>
              <a:defRPr sz="853"/>
            </a:lvl4pPr>
            <a:lvl5pPr marL="1304975" indent="0">
              <a:buNone/>
              <a:defRPr sz="853"/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541867" y="1065807"/>
            <a:ext cx="9970347" cy="385623"/>
          </a:xfrm>
        </p:spPr>
        <p:txBody>
          <a:bodyPr/>
          <a:lstStyle>
            <a:lvl1pPr marL="0" indent="0">
              <a:buNone/>
              <a:defRPr sz="1707">
                <a:solidFill>
                  <a:schemeClr val="tx1"/>
                </a:solidFill>
              </a:defRPr>
            </a:lvl1pPr>
            <a:lvl2pPr marL="325115" indent="0">
              <a:buNone/>
              <a:defRPr sz="1707">
                <a:solidFill>
                  <a:schemeClr val="bg1"/>
                </a:solidFill>
              </a:defRPr>
            </a:lvl2pPr>
            <a:lvl3pPr marL="652488" indent="0">
              <a:buNone/>
              <a:defRPr sz="1707">
                <a:solidFill>
                  <a:schemeClr val="bg1"/>
                </a:solidFill>
              </a:defRPr>
            </a:lvl3pPr>
            <a:lvl4pPr marL="977602" indent="0">
              <a:buNone/>
              <a:defRPr sz="1707">
                <a:solidFill>
                  <a:schemeClr val="bg1"/>
                </a:solidFill>
              </a:defRPr>
            </a:lvl4pPr>
            <a:lvl5pPr marL="1304975" indent="0">
              <a:buNone/>
              <a:defRPr sz="170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0398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0thAnniversaryLogo2C.png" descr="100thAnniversaryLogo2C.png"/>
          <p:cNvPicPr>
            <a:picLocks noChangeAspect="1"/>
          </p:cNvPicPr>
          <p:nvPr/>
        </p:nvPicPr>
        <p:blipFill>
          <a:blip r:embed="rId12">
            <a:extLst/>
          </a:blip>
          <a:srcRect l="8570" t="9979" r="10554" b="11962"/>
          <a:stretch>
            <a:fillRect/>
          </a:stretch>
        </p:blipFill>
        <p:spPr>
          <a:xfrm>
            <a:off x="397242" y="317400"/>
            <a:ext cx="1504063" cy="145168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traight Connector 12"/>
          <p:cNvSpPr/>
          <p:nvPr/>
        </p:nvSpPr>
        <p:spPr>
          <a:xfrm>
            <a:off x="2213134" y="1447505"/>
            <a:ext cx="10393723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65022" tIns="65022" rIns="65022" bIns="65022"/>
          <a:lstStyle/>
          <a:p>
            <a:endParaRPr/>
          </a:p>
        </p:txBody>
      </p:sp>
      <p:sp>
        <p:nvSpPr>
          <p:cNvPr id="4" name="Body Level One…"/>
          <p:cNvSpPr txBox="1"/>
          <p:nvPr/>
        </p:nvSpPr>
        <p:spPr>
          <a:xfrm>
            <a:off x="541866" y="1922479"/>
            <a:ext cx="11970863" cy="347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>
            <a:normAutofit/>
          </a:bodyPr>
          <a:lstStyle>
            <a:lvl1pPr marL="428625" indent="-428625"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30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21858" indent="-493258"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–"/>
              <a:defRPr sz="30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30287" indent="-571500"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30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7949" indent="-690562"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–"/>
              <a:defRPr sz="30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560512" indent="-642937">
              <a:spcBef>
                <a:spcPts val="500"/>
              </a:spcBef>
              <a:buClr>
                <a:schemeClr val="accent1"/>
              </a:buClr>
              <a:buSzPct val="100000"/>
              <a:buFont typeface="Arial"/>
              <a:buChar char="•"/>
              <a:defRPr sz="30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" name="HILTONLOGO.psd" descr="HILTONLOGO.psd"/>
          <p:cNvPicPr>
            <a:picLocks noChangeAspect="1"/>
          </p:cNvPicPr>
          <p:nvPr/>
        </p:nvPicPr>
        <p:blipFill>
          <a:blip r:embed="rId13">
            <a:extLst/>
          </a:blip>
          <a:srcRect t="27698" b="31695"/>
          <a:stretch>
            <a:fillRect/>
          </a:stretch>
        </p:blipFill>
        <p:spPr>
          <a:xfrm>
            <a:off x="10710876" y="8229753"/>
            <a:ext cx="1906561" cy="774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ooter Placeholder 1"/>
          <p:cNvSpPr txBox="1"/>
          <p:nvPr/>
        </p:nvSpPr>
        <p:spPr>
          <a:xfrm>
            <a:off x="4175220" y="9106388"/>
            <a:ext cx="4654357" cy="277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spAutoFit/>
          </a:bodyPr>
          <a:lstStyle>
            <a:lvl1pPr algn="ctr">
              <a:defRPr sz="11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2019 Hilton Confidential and Proprietary</a:t>
            </a:r>
          </a:p>
        </p:txBody>
      </p:sp>
      <p:graphicFrame>
        <p:nvGraphicFramePr>
          <p:cNvPr id="7" name="Table"/>
          <p:cNvGraphicFramePr/>
          <p:nvPr/>
        </p:nvGraphicFramePr>
        <p:xfrm>
          <a:off x="483418" y="9165059"/>
          <a:ext cx="2108200" cy="16764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2108200"/>
              </a:tblGrid>
              <a:tr h="160529">
                <a:tc>
                  <a:txBody>
                    <a:bodyPr/>
                    <a:lstStyle/>
                    <a:p>
                      <a:pPr algn="l">
                        <a:defRPr>
                          <a:solidFill>
                            <a:srgbClr val="114D97"/>
                          </a:solidFill>
                          <a:latin typeface="Arial"/>
                          <a:ea typeface="Arial"/>
                          <a:cs typeface="Arial"/>
                        </a:defRPr>
                      </a:pPr>
                      <a:endParaRPr/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02742" y="9106388"/>
            <a:ext cx="298132" cy="277873"/>
          </a:xfrm>
          <a:prstGeom prst="rect">
            <a:avLst/>
          </a:prstGeom>
          <a:ln w="12700">
            <a:miter lim="400000"/>
          </a:ln>
        </p:spPr>
        <p:txBody>
          <a:bodyPr wrap="none" lIns="65021" tIns="65021" rIns="65021" bIns="65021" anchor="ctr">
            <a:spAutoFit/>
          </a:bodyPr>
          <a:lstStyle>
            <a:lvl1pPr algn="r">
              <a:defRPr sz="1100">
                <a:solidFill>
                  <a:srgbClr val="114D9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487611" y="6785721"/>
            <a:ext cx="11970863" cy="1196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Title Text"/>
          <p:cNvSpPr txBox="1">
            <a:spLocks noGrp="1"/>
          </p:cNvSpPr>
          <p:nvPr>
            <p:ph type="title"/>
          </p:nvPr>
        </p:nvSpPr>
        <p:spPr>
          <a:xfrm>
            <a:off x="1948462" y="1767839"/>
            <a:ext cx="10403841" cy="2324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5021" tIns="65021" rIns="65021" bIns="65021" anchor="ctr">
            <a:normAutofit/>
          </a:bodyPr>
          <a:lstStyle/>
          <a:p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3" r:id="rId9"/>
    <p:sldLayoutId id="2147483664" r:id="rId10"/>
  </p:sldLayoutIdLst>
  <p:transition spd="med"/>
  <p:txStyles>
    <p:titleStyle>
      <a:lvl1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28625" marR="0" indent="-428625" algn="l" defTabSz="130048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282828"/>
          </a:solidFill>
          <a:uFillTx/>
          <a:latin typeface="Arial"/>
          <a:ea typeface="Arial"/>
          <a:cs typeface="Arial"/>
          <a:sym typeface="Arial"/>
        </a:defRPr>
      </a:lvl1pPr>
      <a:lvl2pPr marL="721858" marR="0" indent="-493258" algn="l" defTabSz="130048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–"/>
        <a:tabLst/>
        <a:defRPr sz="3000" b="0" i="0" u="none" strike="noStrike" cap="none" spc="0" baseline="0">
          <a:ln>
            <a:noFill/>
          </a:ln>
          <a:solidFill>
            <a:srgbClr val="282828"/>
          </a:solidFill>
          <a:uFillTx/>
          <a:latin typeface="Arial"/>
          <a:ea typeface="Arial"/>
          <a:cs typeface="Arial"/>
          <a:sym typeface="Arial"/>
        </a:defRPr>
      </a:lvl2pPr>
      <a:lvl3pPr marL="1030287" marR="0" indent="-571500" algn="l" defTabSz="130048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282828"/>
          </a:solidFill>
          <a:uFillTx/>
          <a:latin typeface="Arial"/>
          <a:ea typeface="Arial"/>
          <a:cs typeface="Arial"/>
          <a:sym typeface="Arial"/>
        </a:defRPr>
      </a:lvl3pPr>
      <a:lvl4pPr marL="1377949" marR="0" indent="-690562" algn="l" defTabSz="130048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–"/>
        <a:tabLst/>
        <a:defRPr sz="3000" b="0" i="0" u="none" strike="noStrike" cap="none" spc="0" baseline="0">
          <a:ln>
            <a:noFill/>
          </a:ln>
          <a:solidFill>
            <a:srgbClr val="282828"/>
          </a:solidFill>
          <a:uFillTx/>
          <a:latin typeface="Arial"/>
          <a:ea typeface="Arial"/>
          <a:cs typeface="Arial"/>
          <a:sym typeface="Arial"/>
        </a:defRPr>
      </a:lvl4pPr>
      <a:lvl5pPr marL="1560512" marR="0" indent="-642937" algn="l" defTabSz="130048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282828"/>
          </a:solidFill>
          <a:uFillTx/>
          <a:latin typeface="Arial"/>
          <a:ea typeface="Arial"/>
          <a:cs typeface="Arial"/>
          <a:sym typeface="Arial"/>
        </a:defRPr>
      </a:lvl5pPr>
      <a:lvl6pPr marL="2110153" marR="0" indent="-395653" algn="l" defTabSz="130048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282828"/>
          </a:solidFill>
          <a:uFillTx/>
          <a:latin typeface="Arial"/>
          <a:ea typeface="Arial"/>
          <a:cs typeface="Arial"/>
          <a:sym typeface="Arial"/>
        </a:defRPr>
      </a:lvl6pPr>
      <a:lvl7pPr marL="2453053" marR="0" indent="-395653" algn="l" defTabSz="130048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282828"/>
          </a:solidFill>
          <a:uFillTx/>
          <a:latin typeface="Arial"/>
          <a:ea typeface="Arial"/>
          <a:cs typeface="Arial"/>
          <a:sym typeface="Arial"/>
        </a:defRPr>
      </a:lvl7pPr>
      <a:lvl8pPr marL="2795953" marR="0" indent="-395653" algn="l" defTabSz="130048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282828"/>
          </a:solidFill>
          <a:uFillTx/>
          <a:latin typeface="Arial"/>
          <a:ea typeface="Arial"/>
          <a:cs typeface="Arial"/>
          <a:sym typeface="Arial"/>
        </a:defRPr>
      </a:lvl8pPr>
      <a:lvl9pPr marL="3138853" marR="0" indent="-395653" algn="l" defTabSz="1300480" rtl="0" latinLnBrk="0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SzPct val="100000"/>
        <a:buFont typeface="Arial"/>
        <a:buChar char="•"/>
        <a:tabLst/>
        <a:defRPr sz="3000" b="0" i="0" u="none" strike="noStrike" cap="none" spc="0" baseline="0">
          <a:ln>
            <a:noFill/>
          </a:ln>
          <a:solidFill>
            <a:srgbClr val="28282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30048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17"/>
          <a:stretch/>
        </p:blipFill>
        <p:spPr>
          <a:xfrm>
            <a:off x="0" y="0"/>
            <a:ext cx="13004800" cy="71700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650" y="325121"/>
            <a:ext cx="12205500" cy="2704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6" name="Rectangle 5"/>
          <p:cNvSpPr/>
          <p:nvPr/>
        </p:nvSpPr>
        <p:spPr>
          <a:xfrm rot="5400000">
            <a:off x="9351243" y="3356869"/>
            <a:ext cx="6285656" cy="2221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7" name="Rectangle 6"/>
          <p:cNvSpPr/>
          <p:nvPr/>
        </p:nvSpPr>
        <p:spPr>
          <a:xfrm>
            <a:off x="382728" y="6603275"/>
            <a:ext cx="12239344" cy="2711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grpSp>
        <p:nvGrpSpPr>
          <p:cNvPr id="2" name="Group 9"/>
          <p:cNvGrpSpPr/>
          <p:nvPr/>
        </p:nvGrpSpPr>
        <p:grpSpPr>
          <a:xfrm>
            <a:off x="758614" y="1268868"/>
            <a:ext cx="10580050" cy="2051743"/>
            <a:chOff x="685800" y="685800"/>
            <a:chExt cx="7439098" cy="1442632"/>
          </a:xfrm>
        </p:grpSpPr>
        <p:sp>
          <p:nvSpPr>
            <p:cNvPr id="4" name="Rectangle 3"/>
            <p:cNvSpPr/>
            <p:nvPr/>
          </p:nvSpPr>
          <p:spPr>
            <a:xfrm>
              <a:off x="685800" y="832388"/>
              <a:ext cx="5057981" cy="12960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378" spc="-213" dirty="0">
                  <a:solidFill>
                    <a:schemeClr val="bg1"/>
                  </a:solidFill>
                  <a:latin typeface="Simple Joys" pitchFamily="2" charset="0"/>
                </a:rPr>
                <a:t>Rome EUR La Lama</a:t>
              </a:r>
              <a:endParaRPr lang="en-GB" sz="11378" spc="-213" dirty="0">
                <a:solidFill>
                  <a:schemeClr val="bg1"/>
                </a:solidFill>
                <a:latin typeface="Simple Joys" pitchFamily="2" charset="0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729514" y="685800"/>
              <a:ext cx="7395384" cy="501653"/>
            </a:xfrm>
            <a:prstGeom prst="rect">
              <a:avLst/>
            </a:prstGeom>
          </p:spPr>
          <p:txBody>
            <a:bodyPr/>
            <a:lstStyle/>
            <a:p>
              <a:pPr defTabSz="130046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4551" dirty="0">
                  <a:solidFill>
                    <a:srgbClr val="114D97"/>
                  </a:solidFill>
                  <a:latin typeface="Loew Black" pitchFamily="50" charset="0"/>
                </a:rPr>
                <a:t>HILTON </a:t>
              </a:r>
              <a:endParaRPr lang="en-GB" sz="4551" kern="1200" dirty="0">
                <a:solidFill>
                  <a:srgbClr val="114D97"/>
                </a:solidFill>
                <a:latin typeface="Loew Black" pitchFamily="50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 rot="5400000">
            <a:off x="-2615178" y="3339948"/>
            <a:ext cx="6285656" cy="256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</p:spTree>
    <p:extLst>
      <p:ext uri="{BB962C8B-B14F-4D97-AF65-F5344CB8AC3E}">
        <p14:creationId xmlns:p14="http://schemas.microsoft.com/office/powerpoint/2010/main" val="329290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7157"/>
            <a:ext cx="13004800" cy="734644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" y="1"/>
            <a:ext cx="13004799" cy="2407158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>
              <a:solidFill>
                <a:srgbClr val="FFFFFF"/>
              </a:solidFill>
            </a:endParaRPr>
          </a:p>
        </p:txBody>
      </p:sp>
      <p:sp>
        <p:nvSpPr>
          <p:cNvPr id="27" name="1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Wide and flexible congress centre</a:t>
            </a:r>
          </a:p>
        </p:txBody>
      </p:sp>
      <p:sp>
        <p:nvSpPr>
          <p:cNvPr id="36" name="1 subtext"/>
          <p:cNvSpPr/>
          <p:nvPr/>
        </p:nvSpPr>
        <p:spPr>
          <a:xfrm>
            <a:off x="648678" y="1408854"/>
            <a:ext cx="1167360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AND A COMMITTED STAFF TO SUPPORT YOUR EVENT</a:t>
            </a:r>
          </a:p>
        </p:txBody>
      </p:sp>
      <p:pic>
        <p:nvPicPr>
          <p:cNvPr id="32" name="logo" descr="Hilton_Wh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454" y="8561494"/>
            <a:ext cx="1055211" cy="391506"/>
          </a:xfrm>
          <a:prstGeom prst="rect">
            <a:avLst/>
          </a:prstGeom>
        </p:spPr>
      </p:pic>
      <p:sp>
        <p:nvSpPr>
          <p:cNvPr id="38" name="2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Perfect location</a:t>
            </a:r>
          </a:p>
        </p:txBody>
      </p:sp>
      <p:sp>
        <p:nvSpPr>
          <p:cNvPr id="37" name="2 subtext"/>
          <p:cNvSpPr/>
          <p:nvPr/>
        </p:nvSpPr>
        <p:spPr>
          <a:xfrm>
            <a:off x="467336" y="1408854"/>
            <a:ext cx="12036284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LINKED TO THE AIRPORT AND ONLY 30 MIN FROM ROME CITY CENTRE</a:t>
            </a:r>
          </a:p>
        </p:txBody>
      </p:sp>
      <p:sp>
        <p:nvSpPr>
          <p:cNvPr id="39" name="3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Team buildings and sports  </a:t>
            </a:r>
          </a:p>
        </p:txBody>
      </p:sp>
      <p:sp>
        <p:nvSpPr>
          <p:cNvPr id="40" name="3 subtext"/>
          <p:cNvSpPr/>
          <p:nvPr/>
        </p:nvSpPr>
        <p:spPr>
          <a:xfrm>
            <a:off x="450415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INDOOR AND OUTDOOR AREAS TO THRIVE </a:t>
            </a:r>
          </a:p>
        </p:txBody>
      </p:sp>
      <p:sp>
        <p:nvSpPr>
          <p:cNvPr id="43" name="4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Meet the light</a:t>
            </a:r>
          </a:p>
        </p:txBody>
      </p:sp>
      <p:sp>
        <p:nvSpPr>
          <p:cNvPr id="42" name="4 subtext"/>
          <p:cNvSpPr/>
          <p:nvPr/>
        </p:nvSpPr>
        <p:spPr>
          <a:xfrm>
            <a:off x="450415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DEDICATED MEETING FLOOR WITH NATURAL DAYLIGHT </a:t>
            </a:r>
          </a:p>
        </p:txBody>
      </p:sp>
      <p:sp>
        <p:nvSpPr>
          <p:cNvPr id="31" name="5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Private dining</a:t>
            </a:r>
          </a:p>
        </p:txBody>
      </p:sp>
      <p:sp>
        <p:nvSpPr>
          <p:cNvPr id="28" name="5 subtext"/>
          <p:cNvSpPr/>
          <p:nvPr/>
        </p:nvSpPr>
        <p:spPr>
          <a:xfrm>
            <a:off x="716858" y="1408854"/>
            <a:ext cx="1153724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ENJOY A TYPICAL ITALIAN DINER IN THE PRIVATE DINING AREA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32" y="0"/>
            <a:ext cx="13004799" cy="2384213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>
              <a:solidFill>
                <a:srgbClr val="FFFFFF"/>
              </a:solidFill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207644" y="912139"/>
            <a:ext cx="12571308" cy="1166575"/>
            <a:chOff x="-474258" y="1431586"/>
            <a:chExt cx="8839201" cy="820248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-474258" y="1431586"/>
              <a:ext cx="8839200" cy="501653"/>
            </a:xfrm>
            <a:prstGeom prst="rect">
              <a:avLst/>
            </a:prstGeom>
          </p:spPr>
          <p:txBody>
            <a:bodyPr/>
            <a:lstStyle/>
            <a:p>
              <a:pPr algn="ctr" defTabSz="1300460">
                <a:lnSpc>
                  <a:spcPct val="90000"/>
                </a:lnSpc>
                <a:spcBef>
                  <a:spcPct val="0"/>
                </a:spcBef>
              </a:pPr>
              <a:r>
                <a:rPr lang="en-GB" sz="10240" spc="-213" dirty="0">
                  <a:solidFill>
                    <a:srgbClr val="FFFFFF"/>
                  </a:solidFill>
                  <a:latin typeface="Simple Joys" pitchFamily="2" charset="0"/>
                </a:rPr>
                <a:t>Hilton Rome EUR La Lama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474257" y="1879166"/>
              <a:ext cx="8839200" cy="372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GB" sz="2844" dirty="0">
                <a:solidFill>
                  <a:srgbClr val="00A8E1"/>
                </a:solidFill>
                <a:latin typeface="Loew Black" pitchFamily="50" charset="0"/>
              </a:endParaRPr>
            </a:p>
          </p:txBody>
        </p:sp>
      </p:grpSp>
      <p:grpSp>
        <p:nvGrpSpPr>
          <p:cNvPr id="3" name="frame"/>
          <p:cNvGrpSpPr/>
          <p:nvPr/>
        </p:nvGrpSpPr>
        <p:grpSpPr>
          <a:xfrm>
            <a:off x="216747" y="216748"/>
            <a:ext cx="12571307" cy="9265392"/>
            <a:chOff x="152400" y="152400"/>
            <a:chExt cx="8839200" cy="6514729"/>
          </a:xfrm>
        </p:grpSpPr>
        <p:sp>
          <p:nvSpPr>
            <p:cNvPr id="17" name="Rectangle 16"/>
            <p:cNvSpPr/>
            <p:nvPr/>
          </p:nvSpPr>
          <p:spPr>
            <a:xfrm>
              <a:off x="152400" y="152400"/>
              <a:ext cx="8839200" cy="190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-2883331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400" y="6477000"/>
              <a:ext cx="8839200" cy="190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5779673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2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" t="2263" b="13641"/>
          <a:stretch/>
        </p:blipFill>
        <p:spPr>
          <a:xfrm>
            <a:off x="1395819" y="2261937"/>
            <a:ext cx="10358200" cy="5305926"/>
          </a:xfrm>
          <a:prstGeom prst="rect">
            <a:avLst/>
          </a:prstGeom>
        </p:spPr>
      </p:pic>
      <p:sp>
        <p:nvSpPr>
          <p:cNvPr id="311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2353950" y="9134182"/>
            <a:ext cx="220438" cy="27787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9" name="Footer Placeholder 1"/>
          <p:cNvSpPr txBox="1">
            <a:spLocks noGrp="1"/>
          </p:cNvSpPr>
          <p:nvPr>
            <p:ph type="body" sz="quarter" idx="14"/>
          </p:nvPr>
        </p:nvSpPr>
        <p:spPr>
          <a:xfrm>
            <a:off x="467131" y="9095030"/>
            <a:ext cx="1857376" cy="300589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04/06/19</a:t>
            </a:r>
            <a:endParaRPr dirty="0"/>
          </a:p>
        </p:txBody>
      </p:sp>
      <p:sp>
        <p:nvSpPr>
          <p:cNvPr id="40" name="TextBox 39"/>
          <p:cNvSpPr txBox="1"/>
          <p:nvPr/>
        </p:nvSpPr>
        <p:spPr>
          <a:xfrm>
            <a:off x="2164084" y="234338"/>
            <a:ext cx="7368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chemeClr val="accent1"/>
                </a:solidFill>
                <a:latin typeface="Simple Joys" pitchFamily="2" charset="0"/>
              </a:rPr>
              <a:t>Hilton Rome </a:t>
            </a:r>
            <a:r>
              <a:rPr lang="en-GB" sz="7200" dirty="0" err="1" smtClean="0">
                <a:solidFill>
                  <a:schemeClr val="accent1"/>
                </a:solidFill>
                <a:latin typeface="Simple Joys" pitchFamily="2" charset="0"/>
              </a:rPr>
              <a:t>Eur</a:t>
            </a:r>
            <a:r>
              <a:rPr lang="en-GB" sz="7200" dirty="0" smtClean="0">
                <a:solidFill>
                  <a:schemeClr val="accent1"/>
                </a:solidFill>
                <a:latin typeface="Simple Joys" pitchFamily="2" charset="0"/>
              </a:rPr>
              <a:t> La Lama   </a:t>
            </a:r>
            <a:endParaRPr lang="en-GB" sz="7200" dirty="0">
              <a:solidFill>
                <a:schemeClr val="accent1"/>
              </a:solidFill>
              <a:latin typeface="Simple Joys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08165" y="5007460"/>
            <a:ext cx="612497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spc="-150" dirty="0" smtClean="0">
                <a:solidFill>
                  <a:schemeClr val="bg1"/>
                </a:solidFill>
                <a:latin typeface="Simple Joys" pitchFamily="2" charset="0"/>
              </a:rPr>
              <a:t>THANK YOU!</a:t>
            </a:r>
            <a:endParaRPr lang="en-GB" sz="13800" b="1" spc="-150" dirty="0" smtClean="0">
              <a:solidFill>
                <a:schemeClr val="bg1"/>
              </a:solidFill>
              <a:latin typeface="Simple Joy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458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J:\Hilton\Jobs\0831147 - W&amp;S Sales Presenter\Hotels material\DT Lisbon\wetransfer-dba6d2\Terreiro do Paço.jpg"/>
          <p:cNvPicPr>
            <a:picLocks noChangeAspect="1" noChangeArrowheads="1"/>
          </p:cNvPicPr>
          <p:nvPr/>
        </p:nvPicPr>
        <p:blipFill>
          <a:blip r:embed="rId2" cstate="print"/>
          <a:srcRect l="4609" r="4608"/>
          <a:stretch>
            <a:fillRect/>
          </a:stretch>
        </p:blipFill>
        <p:spPr bwMode="auto">
          <a:xfrm>
            <a:off x="0" y="2"/>
            <a:ext cx="13004800" cy="9753599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" y="325121"/>
            <a:ext cx="6284598" cy="270414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pic>
        <p:nvPicPr>
          <p:cNvPr id="15" name="Picture 14" descr="Hilton_Wh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454" y="8561494"/>
            <a:ext cx="1055211" cy="391506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33496" y="705485"/>
            <a:ext cx="4985173" cy="1765584"/>
          </a:xfrm>
          <a:prstGeom prst="rect">
            <a:avLst/>
          </a:prstGeom>
        </p:spPr>
        <p:txBody>
          <a:bodyPr/>
          <a:lstStyle/>
          <a:p>
            <a:pPr defTabSz="130046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11378" spc="-213" dirty="0">
                <a:solidFill>
                  <a:schemeClr val="accent1"/>
                </a:solidFill>
                <a:latin typeface="Simple Joys" pitchFamily="2" charset="0"/>
              </a:rPr>
              <a:t>Rome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4564567" y="2045162"/>
            <a:ext cx="3169657" cy="270406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12" name="Rectangle 11"/>
          <p:cNvSpPr/>
          <p:nvPr/>
        </p:nvSpPr>
        <p:spPr>
          <a:xfrm>
            <a:off x="1" y="3494783"/>
            <a:ext cx="6284598" cy="270407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19" name="Rectangle 18"/>
          <p:cNvSpPr/>
          <p:nvPr/>
        </p:nvSpPr>
        <p:spPr>
          <a:xfrm>
            <a:off x="433493" y="1814479"/>
            <a:ext cx="541867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69"/>
              </a:spcBef>
            </a:pPr>
            <a:r>
              <a:rPr lang="en-US" sz="2560" dirty="0">
                <a:solidFill>
                  <a:schemeClr val="bg1"/>
                </a:solidFill>
                <a:latin typeface="Loew Black" pitchFamily="50" charset="0"/>
              </a:rPr>
              <a:t>UNIQUE EMOTIONS BETWEEN ART AND HISTORY</a:t>
            </a:r>
          </a:p>
        </p:txBody>
      </p:sp>
    </p:spTree>
    <p:extLst>
      <p:ext uri="{BB962C8B-B14F-4D97-AF65-F5344CB8AC3E}">
        <p14:creationId xmlns:p14="http://schemas.microsoft.com/office/powerpoint/2010/main" val="133890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r="26590"/>
          <a:stretch/>
        </p:blipFill>
        <p:spPr>
          <a:xfrm>
            <a:off x="5755827" y="0"/>
            <a:ext cx="7248973" cy="97535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6650032" cy="975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17" name="Rectangle 16"/>
          <p:cNvSpPr/>
          <p:nvPr/>
        </p:nvSpPr>
        <p:spPr>
          <a:xfrm>
            <a:off x="508023" y="866987"/>
            <a:ext cx="7186482" cy="2704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18" name="Rectangle 17"/>
          <p:cNvSpPr/>
          <p:nvPr/>
        </p:nvSpPr>
        <p:spPr>
          <a:xfrm rot="5400000">
            <a:off x="5913696" y="2391792"/>
            <a:ext cx="3305610" cy="256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19" name="Rectangle 18"/>
          <p:cNvSpPr/>
          <p:nvPr/>
        </p:nvSpPr>
        <p:spPr>
          <a:xfrm>
            <a:off x="508024" y="3901440"/>
            <a:ext cx="7186480" cy="2711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12" name="TextBox 11"/>
          <p:cNvSpPr txBox="1"/>
          <p:nvPr/>
        </p:nvSpPr>
        <p:spPr>
          <a:xfrm>
            <a:off x="1019370" y="1855703"/>
            <a:ext cx="7694508" cy="114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13" dirty="0">
                <a:solidFill>
                  <a:schemeClr val="accent1"/>
                </a:solidFill>
                <a:latin typeface="Loew Black" pitchFamily="50" charset="0"/>
              </a:rPr>
              <a:t>EUR</a:t>
            </a:r>
          </a:p>
          <a:p>
            <a:r>
              <a:rPr lang="en-US" sz="3413" dirty="0">
                <a:solidFill>
                  <a:schemeClr val="accent1"/>
                </a:solidFill>
                <a:latin typeface="Loew Black" pitchFamily="50" charset="0"/>
              </a:rPr>
              <a:t>A CITY IN THE CITY</a:t>
            </a:r>
          </a:p>
        </p:txBody>
      </p:sp>
      <p:pic>
        <p:nvPicPr>
          <p:cNvPr id="21" name="Picture 20" descr="Hilton_Wh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454" y="8561494"/>
            <a:ext cx="1055211" cy="391506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39892" y="5154965"/>
            <a:ext cx="5770880" cy="333040"/>
            <a:chOff x="514350" y="3883223"/>
            <a:chExt cx="4057650" cy="234169"/>
          </a:xfrm>
        </p:grpSpPr>
        <p:sp>
          <p:nvSpPr>
            <p:cNvPr id="25" name="Gondola text"/>
            <p:cNvSpPr/>
            <p:nvPr/>
          </p:nvSpPr>
          <p:spPr>
            <a:xfrm>
              <a:off x="666750" y="3883223"/>
              <a:ext cx="3905250" cy="234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00460">
                <a:spcBef>
                  <a:spcPts val="427"/>
                </a:spcBef>
                <a:spcAft>
                  <a:spcPts val="427"/>
                </a:spcAft>
                <a:buClr>
                  <a:schemeClr val="bg2"/>
                </a:buClr>
                <a:defRPr/>
              </a:pPr>
              <a:r>
                <a:rPr lang="en-US" sz="1564" dirty="0">
                  <a:solidFill>
                    <a:sysClr val="windowText" lastClr="000000"/>
                  </a:solidFill>
                  <a:latin typeface="Loew Medium" pitchFamily="50" charset="0"/>
                </a:rPr>
                <a:t>Iconic monuments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 flipV="1">
              <a:off x="514350" y="3971724"/>
              <a:ext cx="99996" cy="999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39892" y="5614156"/>
            <a:ext cx="5770877" cy="333040"/>
            <a:chOff x="514350" y="4198092"/>
            <a:chExt cx="4057648" cy="234169"/>
          </a:xfrm>
        </p:grpSpPr>
        <p:sp>
          <p:nvSpPr>
            <p:cNvPr id="23" name="Architecture text"/>
            <p:cNvSpPr/>
            <p:nvPr/>
          </p:nvSpPr>
          <p:spPr>
            <a:xfrm>
              <a:off x="640545" y="4198092"/>
              <a:ext cx="3931453" cy="234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00460">
                <a:spcBef>
                  <a:spcPts val="427"/>
                </a:spcBef>
                <a:spcAft>
                  <a:spcPts val="427"/>
                </a:spcAft>
                <a:buClr>
                  <a:schemeClr val="bg2"/>
                </a:buClr>
                <a:defRPr/>
              </a:pPr>
              <a:r>
                <a:rPr lang="en-US" sz="1564" dirty="0">
                  <a:solidFill>
                    <a:sysClr val="windowText" lastClr="000000"/>
                  </a:solidFill>
                  <a:latin typeface="Loew Medium" pitchFamily="50" charset="0"/>
                </a:rPr>
                <a:t>Museums</a:t>
              </a:r>
            </a:p>
          </p:txBody>
        </p:sp>
        <p:sp>
          <p:nvSpPr>
            <p:cNvPr id="32" name="Rectangle 31"/>
            <p:cNvSpPr/>
            <p:nvPr/>
          </p:nvSpPr>
          <p:spPr>
            <a:xfrm flipV="1">
              <a:off x="514350" y="4279501"/>
              <a:ext cx="99996" cy="999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39893" y="6171634"/>
            <a:ext cx="6598606" cy="333040"/>
            <a:chOff x="514350" y="4498777"/>
            <a:chExt cx="4639645" cy="234169"/>
          </a:xfrm>
        </p:grpSpPr>
        <p:sp>
          <p:nvSpPr>
            <p:cNvPr id="24" name="History text"/>
            <p:cNvSpPr/>
            <p:nvPr/>
          </p:nvSpPr>
          <p:spPr>
            <a:xfrm>
              <a:off x="640547" y="4498777"/>
              <a:ext cx="4513448" cy="234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00460">
                <a:spcBef>
                  <a:spcPts val="427"/>
                </a:spcBef>
                <a:spcAft>
                  <a:spcPts val="427"/>
                </a:spcAft>
                <a:buClr>
                  <a:schemeClr val="bg2"/>
                </a:buClr>
                <a:defRPr/>
              </a:pPr>
              <a:r>
                <a:rPr lang="en-US" sz="1564" dirty="0">
                  <a:solidFill>
                    <a:sysClr val="windowText" lastClr="000000"/>
                  </a:solidFill>
                  <a:latin typeface="Loew Medium" pitchFamily="50" charset="0"/>
                </a:rPr>
                <a:t>Sport and Entertainment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 flipV="1">
              <a:off x="514350" y="4587278"/>
              <a:ext cx="99996" cy="999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39893" y="6739198"/>
            <a:ext cx="5987625" cy="333040"/>
            <a:chOff x="514350" y="4806554"/>
            <a:chExt cx="4210049" cy="234169"/>
          </a:xfrm>
        </p:grpSpPr>
        <p:sp>
          <p:nvSpPr>
            <p:cNvPr id="26" name="Carnival text"/>
            <p:cNvSpPr/>
            <p:nvPr/>
          </p:nvSpPr>
          <p:spPr>
            <a:xfrm>
              <a:off x="640546" y="4806554"/>
              <a:ext cx="4083853" cy="234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00460">
                <a:spcBef>
                  <a:spcPts val="427"/>
                </a:spcBef>
                <a:spcAft>
                  <a:spcPts val="427"/>
                </a:spcAft>
                <a:buClr>
                  <a:schemeClr val="bg2"/>
                </a:buClr>
                <a:defRPr/>
              </a:pPr>
              <a:r>
                <a:rPr lang="en-US" sz="1564" dirty="0">
                  <a:solidFill>
                    <a:sysClr val="windowText" lastClr="000000"/>
                  </a:solidFill>
                  <a:latin typeface="Loew Medium" pitchFamily="50" charset="0"/>
                </a:rPr>
                <a:t>Restaurants and Clubs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514350" y="4895055"/>
              <a:ext cx="99996" cy="999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39893" y="7306763"/>
            <a:ext cx="6598606" cy="333040"/>
            <a:chOff x="514350" y="5114331"/>
            <a:chExt cx="4639645" cy="234169"/>
          </a:xfrm>
        </p:grpSpPr>
        <p:sp>
          <p:nvSpPr>
            <p:cNvPr id="27" name="Art text"/>
            <p:cNvSpPr/>
            <p:nvPr/>
          </p:nvSpPr>
          <p:spPr>
            <a:xfrm>
              <a:off x="640547" y="5114331"/>
              <a:ext cx="4513448" cy="234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00460">
                <a:spcBef>
                  <a:spcPts val="427"/>
                </a:spcBef>
                <a:spcAft>
                  <a:spcPts val="427"/>
                </a:spcAft>
                <a:buClr>
                  <a:schemeClr val="bg2"/>
                </a:buClr>
                <a:defRPr/>
              </a:pPr>
              <a:r>
                <a:rPr lang="en-US" sz="1564" dirty="0">
                  <a:solidFill>
                    <a:sysClr val="windowText" lastClr="000000"/>
                  </a:solidFill>
                  <a:latin typeface="Loew Medium" pitchFamily="50" charset="0"/>
                </a:rPr>
                <a:t>Shopping area and Malls</a:t>
              </a:r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514350" y="5202832"/>
              <a:ext cx="99996" cy="999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/>
            </a:p>
          </p:txBody>
        </p:sp>
      </p:grpSp>
      <p:sp>
        <p:nvSpPr>
          <p:cNvPr id="59" name="Rectangle 58"/>
          <p:cNvSpPr/>
          <p:nvPr/>
        </p:nvSpPr>
        <p:spPr>
          <a:xfrm rot="5400000">
            <a:off x="-1022195" y="2391792"/>
            <a:ext cx="3305610" cy="256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grpSp>
        <p:nvGrpSpPr>
          <p:cNvPr id="28" name="Group 27"/>
          <p:cNvGrpSpPr/>
          <p:nvPr/>
        </p:nvGrpSpPr>
        <p:grpSpPr>
          <a:xfrm>
            <a:off x="839889" y="4613099"/>
            <a:ext cx="5770880" cy="333040"/>
            <a:chOff x="514350" y="3883223"/>
            <a:chExt cx="4057650" cy="234169"/>
          </a:xfrm>
        </p:grpSpPr>
        <p:sp>
          <p:nvSpPr>
            <p:cNvPr id="29" name="Gondola text"/>
            <p:cNvSpPr/>
            <p:nvPr/>
          </p:nvSpPr>
          <p:spPr>
            <a:xfrm>
              <a:off x="666750" y="3883223"/>
              <a:ext cx="3905250" cy="2341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00460">
                <a:spcBef>
                  <a:spcPts val="427"/>
                </a:spcBef>
                <a:spcAft>
                  <a:spcPts val="427"/>
                </a:spcAft>
                <a:buClr>
                  <a:schemeClr val="bg2"/>
                </a:buClr>
                <a:defRPr/>
              </a:pPr>
              <a:r>
                <a:rPr lang="en-US" sz="1564" dirty="0">
                  <a:solidFill>
                    <a:sysClr val="windowText" lastClr="000000"/>
                  </a:solidFill>
                  <a:latin typeface="Loew Medium" pitchFamily="50" charset="0"/>
                </a:rPr>
                <a:t>Rome Business District </a:t>
              </a:r>
            </a:p>
          </p:txBody>
        </p:sp>
        <p:sp>
          <p:nvSpPr>
            <p:cNvPr id="31" name="Rectangle 30"/>
            <p:cNvSpPr/>
            <p:nvPr/>
          </p:nvSpPr>
          <p:spPr>
            <a:xfrm flipV="1">
              <a:off x="514350" y="3971724"/>
              <a:ext cx="99996" cy="999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7"/>
            </a:p>
          </p:txBody>
        </p:sp>
      </p:grpSp>
    </p:spTree>
    <p:extLst>
      <p:ext uri="{BB962C8B-B14F-4D97-AF65-F5344CB8AC3E}">
        <p14:creationId xmlns:p14="http://schemas.microsoft.com/office/powerpoint/2010/main" val="41578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91570" y="1965278"/>
            <a:ext cx="7124131" cy="6387152"/>
            <a:chOff x="791570" y="1965278"/>
            <a:chExt cx="7124131" cy="63871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3" t="13773" r="24290" b="6455"/>
            <a:stretch/>
          </p:blipFill>
          <p:spPr>
            <a:xfrm>
              <a:off x="791570" y="1965278"/>
              <a:ext cx="7124131" cy="6387152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157412" y="5390821"/>
              <a:ext cx="196380" cy="196380"/>
            </a:xfrm>
            <a:prstGeom prst="ellipse">
              <a:avLst/>
            </a:prstGeom>
            <a:solidFill>
              <a:srgbClr val="0F9D58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1" tIns="65021" rIns="65021" bIns="65021" numCol="1" spcCol="38100" rtlCol="0" anchor="ctr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282828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021111" y="2657262"/>
              <a:ext cx="196380" cy="196380"/>
            </a:xfrm>
            <a:prstGeom prst="ellipse">
              <a:avLst/>
            </a:prstGeom>
            <a:solidFill>
              <a:srgbClr val="C2185B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1" tIns="65021" rIns="65021" bIns="65021" numCol="1" spcCol="38100" rtlCol="0" anchor="ctr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282828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3648313" y="3684863"/>
              <a:ext cx="196380" cy="196380"/>
            </a:xfrm>
            <a:prstGeom prst="ellipse">
              <a:avLst/>
            </a:prstGeom>
            <a:solidFill>
              <a:srgbClr val="00559A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1" tIns="65021" rIns="65021" bIns="65021" numCol="1" spcCol="38100" rtlCol="0" anchor="ctr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282828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051181" y="2922816"/>
              <a:ext cx="196380" cy="196380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1" tIns="65021" rIns="65021" bIns="65021" numCol="1" spcCol="38100" rtlCol="0" anchor="ctr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282828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2628934" y="2361808"/>
              <a:ext cx="196380" cy="196380"/>
            </a:xfrm>
            <a:prstGeom prst="ellipse">
              <a:avLst/>
            </a:prstGeom>
            <a:solidFill>
              <a:schemeClr val="accent2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1" tIns="65021" rIns="65021" bIns="65021" numCol="1" spcCol="38100" rtlCol="0" anchor="ctr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282828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644330" y="4026787"/>
              <a:ext cx="196380" cy="196380"/>
            </a:xfrm>
            <a:prstGeom prst="ellipse">
              <a:avLst/>
            </a:prstGeom>
            <a:solidFill>
              <a:srgbClr val="795548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1" tIns="65021" rIns="65021" bIns="65021" numCol="1" spcCol="38100" rtlCol="0" anchor="ctr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282828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3096392" y="3327154"/>
              <a:ext cx="196380" cy="196380"/>
            </a:xfrm>
            <a:prstGeom prst="ellipse">
              <a:avLst/>
            </a:prstGeom>
            <a:solidFill>
              <a:srgbClr val="FBC02D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1" tIns="65021" rIns="65021" bIns="65021" numCol="1" spcCol="38100" rtlCol="0" anchor="ctr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282828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211121" y="4786484"/>
              <a:ext cx="196380" cy="196380"/>
            </a:xfrm>
            <a:prstGeom prst="ellipse">
              <a:avLst/>
            </a:prstGeom>
            <a:solidFill>
              <a:srgbClr val="54D4FF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1" tIns="65021" rIns="65021" bIns="65021" numCol="1" spcCol="38100" rtlCol="0" anchor="ctr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282828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2768545" y="7752071"/>
              <a:ext cx="196380" cy="196380"/>
            </a:xfrm>
            <a:prstGeom prst="ellipse">
              <a:avLst/>
            </a:prstGeom>
            <a:solidFill>
              <a:srgbClr val="7030A0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1" tIns="65021" rIns="65021" bIns="65021" numCol="1" spcCol="38100" rtlCol="0" anchor="ctr">
              <a:spAutoFit/>
            </a:bodyPr>
            <a:lstStyle/>
            <a:p>
              <a:pPr marL="0" marR="0" indent="0" algn="l" defTabSz="130048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spc="0" normalizeH="0" baseline="0">
                <a:ln>
                  <a:noFill/>
                </a:ln>
                <a:solidFill>
                  <a:srgbClr val="282828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497099" y="8074592"/>
            <a:ext cx="2212389" cy="105959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11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2353950" y="9134182"/>
            <a:ext cx="220438" cy="27787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312" name="Footer Placeholder 1"/>
          <p:cNvSpPr txBox="1">
            <a:spLocks noGrp="1"/>
          </p:cNvSpPr>
          <p:nvPr>
            <p:ph type="body" idx="14"/>
          </p:nvPr>
        </p:nvSpPr>
        <p:spPr>
          <a:xfrm>
            <a:off x="467131" y="9095030"/>
            <a:ext cx="1857376" cy="300589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04/06/19</a:t>
            </a:r>
            <a:endParaRPr dirty="0"/>
          </a:p>
        </p:txBody>
      </p:sp>
      <p:sp>
        <p:nvSpPr>
          <p:cNvPr id="313" name="Title Text"/>
          <p:cNvSpPr txBox="1">
            <a:spLocks noGrp="1"/>
          </p:cNvSpPr>
          <p:nvPr>
            <p:ph type="body" idx="15"/>
          </p:nvPr>
        </p:nvSpPr>
        <p:spPr>
          <a:xfrm>
            <a:off x="2169045" y="486626"/>
            <a:ext cx="6234363" cy="85617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GB" sz="7200" b="0" spc="-150" dirty="0">
                <a:solidFill>
                  <a:schemeClr val="accent1"/>
                </a:solidFill>
                <a:latin typeface="Simple Joys" pitchFamily="2" charset="0"/>
              </a:rPr>
              <a:t>Hilton Rome </a:t>
            </a:r>
            <a:r>
              <a:rPr lang="en-GB" sz="7200" b="0" spc="-150" dirty="0" err="1">
                <a:solidFill>
                  <a:schemeClr val="accent1"/>
                </a:solidFill>
                <a:latin typeface="Simple Joys" pitchFamily="2" charset="0"/>
              </a:rPr>
              <a:t>Eur</a:t>
            </a:r>
            <a:r>
              <a:rPr lang="en-GB" sz="7200" b="0" spc="-150" dirty="0">
                <a:solidFill>
                  <a:schemeClr val="accent1"/>
                </a:solidFill>
                <a:latin typeface="Simple Joys" pitchFamily="2" charset="0"/>
              </a:rPr>
              <a:t> La </a:t>
            </a:r>
            <a:r>
              <a:rPr lang="en-GB" sz="7200" b="0" spc="-150" dirty="0" smtClean="0">
                <a:solidFill>
                  <a:schemeClr val="accent1"/>
                </a:solidFill>
                <a:latin typeface="Simple Joys" pitchFamily="2" charset="0"/>
              </a:rPr>
              <a:t>Lama </a:t>
            </a:r>
            <a:endParaRPr lang="en-GB" sz="7200" b="0" spc="-150" dirty="0">
              <a:solidFill>
                <a:schemeClr val="accent1"/>
              </a:solidFill>
              <a:latin typeface="Simple Joys" pitchFamily="2" charset="0"/>
            </a:endParaRPr>
          </a:p>
        </p:txBody>
      </p:sp>
      <p:sp>
        <p:nvSpPr>
          <p:cNvPr id="39" name="Title Text"/>
          <p:cNvSpPr txBox="1">
            <a:spLocks noGrp="1"/>
          </p:cNvSpPr>
          <p:nvPr>
            <p:ph type="body" idx="15"/>
          </p:nvPr>
        </p:nvSpPr>
        <p:spPr>
          <a:xfrm>
            <a:off x="10123167" y="438500"/>
            <a:ext cx="3431179" cy="856175"/>
          </a:xfrm>
          <a:prstGeom prst="rect">
            <a:avLst/>
          </a:prstGeom>
        </p:spPr>
        <p:txBody>
          <a:bodyPr/>
          <a:lstStyle/>
          <a:p>
            <a:r>
              <a:rPr lang="en-GB" dirty="0" smtClean="0">
                <a:latin typeface="Loew Bold" panose="00000800000000000000" pitchFamily="50" charset="0"/>
              </a:rPr>
              <a:t>Location</a:t>
            </a:r>
            <a:endParaRPr dirty="0">
              <a:latin typeface="Loew Bold" panose="00000800000000000000" pitchFamily="50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688182" y="1949423"/>
            <a:ext cx="5763957" cy="6427838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 dirty="0"/>
          </a:p>
        </p:txBody>
      </p:sp>
      <p:sp>
        <p:nvSpPr>
          <p:cNvPr id="38" name="Rectangle 37"/>
          <p:cNvSpPr/>
          <p:nvPr/>
        </p:nvSpPr>
        <p:spPr>
          <a:xfrm>
            <a:off x="7721084" y="4563804"/>
            <a:ext cx="3503147" cy="2367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63" name="Rectangle 62"/>
          <p:cNvSpPr/>
          <p:nvPr/>
        </p:nvSpPr>
        <p:spPr>
          <a:xfrm>
            <a:off x="7125143" y="5724032"/>
            <a:ext cx="5014027" cy="208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460">
              <a:spcBef>
                <a:spcPts val="427"/>
              </a:spcBef>
              <a:spcAft>
                <a:spcPts val="427"/>
              </a:spcAft>
              <a:buClr>
                <a:srgbClr val="EF7622"/>
              </a:buClr>
              <a:tabLst>
                <a:tab pos="401878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latin typeface="Loew Black" panose="00000A00000000000000" pitchFamily="50" charset="0"/>
              </a:rPr>
              <a:t>Access </a:t>
            </a:r>
            <a:r>
              <a:rPr lang="en-US" sz="1600" dirty="0" smtClean="0">
                <a:solidFill>
                  <a:schemeClr val="bg1"/>
                </a:solidFill>
                <a:latin typeface="Loew Black" panose="00000A00000000000000" pitchFamily="50" charset="0"/>
              </a:rPr>
              <a:t>information </a:t>
            </a:r>
            <a:endParaRPr lang="en-US" sz="1600" dirty="0">
              <a:solidFill>
                <a:schemeClr val="bg1"/>
              </a:solidFill>
              <a:latin typeface="Loew Black" panose="00000A00000000000000" pitchFamily="50" charset="0"/>
            </a:endParaRPr>
          </a:p>
          <a:p>
            <a:pPr defTabSz="1300460">
              <a:spcBef>
                <a:spcPts val="427"/>
              </a:spcBef>
              <a:spcAft>
                <a:spcPts val="427"/>
              </a:spcAft>
              <a:buClr>
                <a:schemeClr val="bg1"/>
              </a:buClr>
              <a:tabLst>
                <a:tab pos="401878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Loew Light" panose="00000400000000000000" pitchFamily="50" charset="0"/>
              </a:rPr>
              <a:t>Termini </a:t>
            </a:r>
            <a:r>
              <a:rPr lang="en-US" sz="1600" dirty="0">
                <a:solidFill>
                  <a:schemeClr val="bg1"/>
                </a:solidFill>
                <a:latin typeface="Loew Light" panose="00000400000000000000" pitchFamily="50" charset="0"/>
              </a:rPr>
              <a:t>Train Station- 15 min </a:t>
            </a:r>
          </a:p>
          <a:p>
            <a:pPr defTabSz="1300460">
              <a:spcBef>
                <a:spcPts val="427"/>
              </a:spcBef>
              <a:spcAft>
                <a:spcPts val="427"/>
              </a:spcAft>
              <a:buClr>
                <a:schemeClr val="bg1"/>
              </a:buClr>
              <a:tabLst>
                <a:tab pos="401878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Loew Light" panose="00000400000000000000" pitchFamily="50" charset="0"/>
              </a:rPr>
              <a:t>Fiumicino </a:t>
            </a:r>
            <a:r>
              <a:rPr lang="en-US" sz="1600" dirty="0">
                <a:solidFill>
                  <a:schemeClr val="bg1"/>
                </a:solidFill>
                <a:latin typeface="Loew Light" panose="00000400000000000000" pitchFamily="50" charset="0"/>
              </a:rPr>
              <a:t>Airport - 20 min</a:t>
            </a:r>
          </a:p>
          <a:p>
            <a:pPr defTabSz="1300460">
              <a:spcBef>
                <a:spcPts val="427"/>
              </a:spcBef>
              <a:spcAft>
                <a:spcPts val="427"/>
              </a:spcAft>
              <a:buClr>
                <a:schemeClr val="bg1"/>
              </a:buClr>
              <a:tabLst>
                <a:tab pos="401878" algn="l"/>
              </a:tabLst>
              <a:defRPr/>
            </a:pPr>
            <a:r>
              <a:rPr lang="en-US" sz="1600" dirty="0" err="1" smtClean="0">
                <a:solidFill>
                  <a:schemeClr val="bg1"/>
                </a:solidFill>
                <a:latin typeface="Loew Light" panose="00000400000000000000" pitchFamily="50" charset="0"/>
              </a:rPr>
              <a:t>Ciampino</a:t>
            </a:r>
            <a:r>
              <a:rPr lang="en-US" sz="1600" dirty="0" smtClean="0">
                <a:solidFill>
                  <a:schemeClr val="bg1"/>
                </a:solidFill>
                <a:latin typeface="Loew Light" panose="00000400000000000000" pitchFamily="50" charset="0"/>
              </a:rPr>
              <a:t> Airport – 20 min</a:t>
            </a:r>
          </a:p>
          <a:p>
            <a:pPr lvl="2" defTabSz="1300460">
              <a:spcBef>
                <a:spcPts val="427"/>
              </a:spcBef>
              <a:spcAft>
                <a:spcPts val="427"/>
              </a:spcAft>
              <a:buClr>
                <a:schemeClr val="bg1"/>
              </a:buClr>
              <a:tabLst>
                <a:tab pos="401878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Loew Light" panose="00000400000000000000" pitchFamily="50" charset="0"/>
              </a:rPr>
              <a:t>	Rome </a:t>
            </a:r>
            <a:r>
              <a:rPr lang="en-US" sz="1600" dirty="0">
                <a:solidFill>
                  <a:schemeClr val="bg1"/>
                </a:solidFill>
                <a:latin typeface="Loew Light" panose="00000400000000000000" pitchFamily="50" charset="0"/>
              </a:rPr>
              <a:t>City Center – 15 </a:t>
            </a:r>
            <a:r>
              <a:rPr lang="en-US" sz="1600" dirty="0" smtClean="0">
                <a:solidFill>
                  <a:schemeClr val="bg1"/>
                </a:solidFill>
                <a:latin typeface="Loew Light" panose="00000400000000000000" pitchFamily="50" charset="0"/>
              </a:rPr>
              <a:t>min</a:t>
            </a:r>
          </a:p>
          <a:p>
            <a:pPr defTabSz="1300460">
              <a:spcBef>
                <a:spcPts val="427"/>
              </a:spcBef>
              <a:spcAft>
                <a:spcPts val="427"/>
              </a:spcAft>
              <a:buClr>
                <a:schemeClr val="bg1"/>
              </a:buClr>
              <a:tabLst>
                <a:tab pos="401878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Loew Light" panose="00000400000000000000" pitchFamily="50" charset="0"/>
              </a:rPr>
              <a:t>	Vatican City – St. Peter – 15 min</a:t>
            </a:r>
            <a:endParaRPr lang="en-US" sz="1280" dirty="0">
              <a:solidFill>
                <a:schemeClr val="bg1"/>
              </a:solidFill>
              <a:latin typeface="Loew Light" panose="00000400000000000000" pitchFamily="50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8516603" y="4013615"/>
            <a:ext cx="397799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460">
              <a:spcBef>
                <a:spcPts val="427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en-US" sz="1300" dirty="0" smtClean="0">
                <a:solidFill>
                  <a:schemeClr val="bg1"/>
                </a:solidFill>
                <a:latin typeface="Loew Medium" pitchFamily="50" charset="0"/>
              </a:rPr>
              <a:t>          </a:t>
            </a:r>
            <a:endParaRPr lang="en-US" sz="1300" dirty="0">
              <a:solidFill>
                <a:schemeClr val="bg1"/>
              </a:solidFill>
              <a:latin typeface="Loew Medium" pitchFamily="50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433224" y="2583227"/>
            <a:ext cx="3978002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460">
              <a:lnSpc>
                <a:spcPts val="1800"/>
              </a:lnSpc>
              <a:spcBef>
                <a:spcPts val="500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sv-SE" sz="1400" dirty="0" smtClean="0">
                <a:solidFill>
                  <a:schemeClr val="bg1"/>
                </a:solidFill>
                <a:latin typeface="Loew Medium" pitchFamily="50" charset="0"/>
              </a:rPr>
              <a:t>Palazzo </a:t>
            </a:r>
            <a:r>
              <a:rPr lang="sv-SE" sz="1400" dirty="0">
                <a:solidFill>
                  <a:schemeClr val="bg1"/>
                </a:solidFill>
                <a:latin typeface="Loew Medium" pitchFamily="50" charset="0"/>
              </a:rPr>
              <a:t>della Civiltà </a:t>
            </a:r>
            <a:r>
              <a:rPr lang="sv-SE" sz="1400" dirty="0" smtClean="0">
                <a:solidFill>
                  <a:schemeClr val="bg1"/>
                </a:solidFill>
                <a:latin typeface="Loew Medium" pitchFamily="50" charset="0"/>
              </a:rPr>
              <a:t>Italiana</a:t>
            </a:r>
            <a:endParaRPr lang="en-US" sz="1400" dirty="0" smtClean="0">
              <a:solidFill>
                <a:schemeClr val="bg1"/>
              </a:solidFill>
              <a:latin typeface="Loew Medium" pitchFamily="50" charset="0"/>
            </a:endParaRPr>
          </a:p>
          <a:p>
            <a:pPr defTabSz="1300460">
              <a:lnSpc>
                <a:spcPts val="1800"/>
              </a:lnSpc>
              <a:spcBef>
                <a:spcPts val="500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en-US" sz="1400" dirty="0" smtClean="0">
                <a:solidFill>
                  <a:schemeClr val="bg1"/>
                </a:solidFill>
                <a:latin typeface="Loew Medium" pitchFamily="50" charset="0"/>
              </a:rPr>
              <a:t>La </a:t>
            </a:r>
            <a:r>
              <a:rPr lang="en-US" sz="1400" dirty="0" err="1">
                <a:solidFill>
                  <a:schemeClr val="bg1"/>
                </a:solidFill>
                <a:latin typeface="Loew Medium" pitchFamily="50" charset="0"/>
              </a:rPr>
              <a:t>Nuvola</a:t>
            </a:r>
            <a:r>
              <a:rPr lang="en-US" sz="1400" dirty="0">
                <a:solidFill>
                  <a:schemeClr val="bg1"/>
                </a:solidFill>
                <a:latin typeface="Loew Medium" pitchFamily="50" charset="0"/>
              </a:rPr>
              <a:t> Congress </a:t>
            </a:r>
            <a:r>
              <a:rPr lang="en-US" sz="1400" dirty="0" smtClean="0">
                <a:solidFill>
                  <a:schemeClr val="bg1"/>
                </a:solidFill>
                <a:latin typeface="Loew Medium" pitchFamily="50" charset="0"/>
              </a:rPr>
              <a:t>Centre</a:t>
            </a:r>
            <a:endParaRPr lang="fr-FR" sz="1400" dirty="0" smtClean="0">
              <a:solidFill>
                <a:schemeClr val="bg1"/>
              </a:solidFill>
              <a:latin typeface="Loew Medium" pitchFamily="50" charset="0"/>
            </a:endParaRPr>
          </a:p>
          <a:p>
            <a:pPr defTabSz="1300460">
              <a:lnSpc>
                <a:spcPts val="1800"/>
              </a:lnSpc>
              <a:spcBef>
                <a:spcPts val="500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fr-FR" sz="1400" dirty="0" err="1" smtClean="0">
                <a:solidFill>
                  <a:schemeClr val="bg1"/>
                </a:solidFill>
                <a:latin typeface="Loew Medium" pitchFamily="50" charset="0"/>
              </a:rPr>
              <a:t>Spazio</a:t>
            </a:r>
            <a:r>
              <a:rPr lang="fr-FR" sz="1400" dirty="0" smtClean="0">
                <a:solidFill>
                  <a:schemeClr val="bg1"/>
                </a:solidFill>
                <a:latin typeface="Loew Medium" pitchFamily="50" charset="0"/>
              </a:rPr>
              <a:t> 900</a:t>
            </a:r>
            <a:endParaRPr lang="en-US" sz="1400" dirty="0" smtClean="0">
              <a:solidFill>
                <a:schemeClr val="bg1"/>
              </a:solidFill>
              <a:latin typeface="Loew Medium" pitchFamily="50" charset="0"/>
            </a:endParaRPr>
          </a:p>
          <a:p>
            <a:pPr defTabSz="1300460">
              <a:lnSpc>
                <a:spcPts val="1800"/>
              </a:lnSpc>
              <a:spcBef>
                <a:spcPts val="500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en-US" sz="1400" dirty="0" err="1" smtClean="0">
                <a:solidFill>
                  <a:schemeClr val="bg1"/>
                </a:solidFill>
                <a:latin typeface="Loew Medium" pitchFamily="50" charset="0"/>
              </a:rPr>
              <a:t>Salone</a:t>
            </a:r>
            <a:r>
              <a:rPr lang="en-US" sz="1400" dirty="0" smtClean="0">
                <a:solidFill>
                  <a:schemeClr val="bg1"/>
                </a:solidFill>
                <a:latin typeface="Loew Medium" pitchFamily="50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Loew Medium" pitchFamily="50" charset="0"/>
              </a:rPr>
              <a:t>delle</a:t>
            </a:r>
            <a:r>
              <a:rPr lang="en-US" sz="1400" dirty="0">
                <a:solidFill>
                  <a:schemeClr val="bg1"/>
                </a:solidFill>
                <a:latin typeface="Loew Medium" pitchFamily="50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Loew Medium" pitchFamily="50" charset="0"/>
              </a:rPr>
              <a:t>Fontane</a:t>
            </a:r>
            <a:endParaRPr lang="en-US" sz="1400" dirty="0" smtClean="0">
              <a:solidFill>
                <a:schemeClr val="bg1"/>
              </a:solidFill>
              <a:latin typeface="Loew Medium" pitchFamily="50" charset="0"/>
            </a:endParaRPr>
          </a:p>
          <a:p>
            <a:pPr defTabSz="1300460">
              <a:lnSpc>
                <a:spcPts val="1800"/>
              </a:lnSpc>
              <a:spcBef>
                <a:spcPts val="500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en-US" sz="1400" dirty="0" smtClean="0">
                <a:solidFill>
                  <a:schemeClr val="bg1"/>
                </a:solidFill>
                <a:latin typeface="Loew Medium" pitchFamily="50" charset="0"/>
              </a:rPr>
              <a:t>Shopping Mall</a:t>
            </a:r>
          </a:p>
          <a:p>
            <a:pPr defTabSz="1300460">
              <a:lnSpc>
                <a:spcPts val="1800"/>
              </a:lnSpc>
              <a:spcBef>
                <a:spcPts val="500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en-US" sz="1400" dirty="0" err="1" smtClean="0">
                <a:solidFill>
                  <a:schemeClr val="bg1"/>
                </a:solidFill>
                <a:latin typeface="Loew Medium" pitchFamily="50" charset="0"/>
              </a:rPr>
              <a:t>Eur</a:t>
            </a:r>
            <a:r>
              <a:rPr lang="en-US" sz="1400" dirty="0" smtClean="0">
                <a:solidFill>
                  <a:schemeClr val="bg1"/>
                </a:solidFill>
                <a:latin typeface="Loew Medium" pitchFamily="50" charset="0"/>
              </a:rPr>
              <a:t> Fermi Subway </a:t>
            </a:r>
          </a:p>
          <a:p>
            <a:pPr defTabSz="1300460">
              <a:lnSpc>
                <a:spcPts val="1800"/>
              </a:lnSpc>
              <a:spcBef>
                <a:spcPts val="500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en-US" sz="1400" dirty="0" err="1" smtClean="0">
                <a:solidFill>
                  <a:schemeClr val="bg1"/>
                </a:solidFill>
                <a:latin typeface="Loew Medium" pitchFamily="50" charset="0"/>
              </a:rPr>
              <a:t>Palalottomatica</a:t>
            </a:r>
            <a:endParaRPr lang="en-US" sz="1400" dirty="0" smtClean="0">
              <a:solidFill>
                <a:schemeClr val="bg1"/>
              </a:solidFill>
              <a:latin typeface="Loew Medium" pitchFamily="50" charset="0"/>
            </a:endParaRPr>
          </a:p>
          <a:p>
            <a:pPr defTabSz="1300460">
              <a:lnSpc>
                <a:spcPts val="1800"/>
              </a:lnSpc>
              <a:spcBef>
                <a:spcPts val="500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en-US" sz="1400" dirty="0" smtClean="0">
                <a:solidFill>
                  <a:schemeClr val="bg1"/>
                </a:solidFill>
                <a:latin typeface="Loew Medium" pitchFamily="50" charset="0"/>
              </a:rPr>
              <a:t>Auditorium </a:t>
            </a:r>
            <a:r>
              <a:rPr lang="en-US" sz="1400" dirty="0" err="1" smtClean="0">
                <a:solidFill>
                  <a:schemeClr val="bg1"/>
                </a:solidFill>
                <a:latin typeface="Loew Medium" pitchFamily="50" charset="0"/>
              </a:rPr>
              <a:t>della</a:t>
            </a:r>
            <a:r>
              <a:rPr lang="en-US" sz="1400" dirty="0" smtClean="0">
                <a:solidFill>
                  <a:schemeClr val="bg1"/>
                </a:solidFill>
                <a:latin typeface="Loew Medium" pitchFamily="50" charset="0"/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  <a:latin typeface="Loew Medium" pitchFamily="50" charset="0"/>
              </a:rPr>
              <a:t>Tecnica</a:t>
            </a:r>
            <a:endParaRPr lang="en-US" sz="1400" dirty="0" smtClean="0">
              <a:solidFill>
                <a:schemeClr val="bg1"/>
              </a:solidFill>
              <a:latin typeface="Loew Medium" pitchFamily="50" charset="0"/>
            </a:endParaRPr>
          </a:p>
          <a:p>
            <a:pPr defTabSz="1300460">
              <a:lnSpc>
                <a:spcPts val="1800"/>
              </a:lnSpc>
              <a:spcBef>
                <a:spcPts val="500"/>
              </a:spcBef>
              <a:spcAft>
                <a:spcPts val="427"/>
              </a:spcAft>
              <a:buClr>
                <a:srgbClr val="114D97"/>
              </a:buClr>
              <a:tabLst>
                <a:tab pos="401878" algn="l"/>
              </a:tabLst>
              <a:defRPr/>
            </a:pPr>
            <a:r>
              <a:rPr lang="en-US" sz="1400" dirty="0" smtClean="0">
                <a:solidFill>
                  <a:schemeClr val="bg1"/>
                </a:solidFill>
                <a:latin typeface="Loew Medium" pitchFamily="50" charset="0"/>
              </a:rPr>
              <a:t>Auditorium del Massimo </a:t>
            </a:r>
          </a:p>
        </p:txBody>
      </p:sp>
      <p:sp>
        <p:nvSpPr>
          <p:cNvPr id="92" name="Rectangle 91"/>
          <p:cNvSpPr/>
          <p:nvPr/>
        </p:nvSpPr>
        <p:spPr>
          <a:xfrm rot="5400000">
            <a:off x="9363623" y="5105020"/>
            <a:ext cx="5745119" cy="19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93" name="Rectangle 92"/>
          <p:cNvSpPr/>
          <p:nvPr/>
        </p:nvSpPr>
        <p:spPr>
          <a:xfrm rot="5400000">
            <a:off x="-1915143" y="5093326"/>
            <a:ext cx="5964771" cy="173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5" name="Rectangle 4"/>
          <p:cNvSpPr/>
          <p:nvPr/>
        </p:nvSpPr>
        <p:spPr>
          <a:xfrm flipH="1" flipV="1">
            <a:off x="7125143" y="2667984"/>
            <a:ext cx="182618" cy="182616"/>
          </a:xfrm>
          <a:prstGeom prst="rect">
            <a:avLst/>
          </a:prstGeom>
          <a:solidFill>
            <a:srgbClr val="C2185B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36" name="Rectangle 35"/>
          <p:cNvSpPr/>
          <p:nvPr/>
        </p:nvSpPr>
        <p:spPr>
          <a:xfrm flipH="1" flipV="1">
            <a:off x="7125143" y="4006672"/>
            <a:ext cx="182618" cy="182616"/>
          </a:xfrm>
          <a:prstGeom prst="rect">
            <a:avLst/>
          </a:prstGeom>
          <a:solidFill>
            <a:srgbClr val="9B25A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2" name="Rectangle 41"/>
          <p:cNvSpPr/>
          <p:nvPr/>
        </p:nvSpPr>
        <p:spPr>
          <a:xfrm flipH="1" flipV="1">
            <a:off x="7125143" y="3682388"/>
            <a:ext cx="182618" cy="182616"/>
          </a:xfrm>
          <a:prstGeom prst="rect">
            <a:avLst/>
          </a:prstGeom>
          <a:solidFill>
            <a:srgbClr val="E65100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3" name="Rectangle 42"/>
          <p:cNvSpPr/>
          <p:nvPr/>
        </p:nvSpPr>
        <p:spPr>
          <a:xfrm flipH="1" flipV="1">
            <a:off x="7125143" y="3008204"/>
            <a:ext cx="182618" cy="182616"/>
          </a:xfrm>
          <a:prstGeom prst="rect">
            <a:avLst/>
          </a:prstGeom>
          <a:solidFill>
            <a:srgbClr val="00559A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4" name="Rectangle 43"/>
          <p:cNvSpPr/>
          <p:nvPr/>
        </p:nvSpPr>
        <p:spPr>
          <a:xfrm flipH="1" flipV="1">
            <a:off x="7113111" y="3364803"/>
            <a:ext cx="182618" cy="182616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5" name="Rectangle 44"/>
          <p:cNvSpPr/>
          <p:nvPr/>
        </p:nvSpPr>
        <p:spPr>
          <a:xfrm flipH="1" flipV="1">
            <a:off x="7125143" y="4348440"/>
            <a:ext cx="182618" cy="182616"/>
          </a:xfrm>
          <a:prstGeom prst="rect">
            <a:avLst/>
          </a:prstGeom>
          <a:solidFill>
            <a:srgbClr val="795548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7" name="Rectangle 46"/>
          <p:cNvSpPr/>
          <p:nvPr/>
        </p:nvSpPr>
        <p:spPr>
          <a:xfrm flipH="1" flipV="1">
            <a:off x="7125143" y="4685218"/>
            <a:ext cx="182618" cy="182616"/>
          </a:xfrm>
          <a:prstGeom prst="rect">
            <a:avLst/>
          </a:prstGeom>
          <a:solidFill>
            <a:srgbClr val="0F9D58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8" name="Rectangle 47"/>
          <p:cNvSpPr/>
          <p:nvPr/>
        </p:nvSpPr>
        <p:spPr>
          <a:xfrm flipH="1" flipV="1">
            <a:off x="7125143" y="5051717"/>
            <a:ext cx="182618" cy="182616"/>
          </a:xfrm>
          <a:prstGeom prst="rect">
            <a:avLst/>
          </a:prstGeom>
          <a:solidFill>
            <a:srgbClr val="FBC02D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9" name="Rectangle 48"/>
          <p:cNvSpPr/>
          <p:nvPr/>
        </p:nvSpPr>
        <p:spPr>
          <a:xfrm flipH="1" flipV="1">
            <a:off x="7125143" y="5388495"/>
            <a:ext cx="182618" cy="1826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noFill/>
              </a:ln>
              <a:solidFill>
                <a:srgbClr val="282828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50" name="Group 40"/>
          <p:cNvGrpSpPr/>
          <p:nvPr/>
        </p:nvGrpSpPr>
        <p:grpSpPr>
          <a:xfrm>
            <a:off x="3840710" y="3140576"/>
            <a:ext cx="616389" cy="873039"/>
            <a:chOff x="488178" y="2718565"/>
            <a:chExt cx="794675" cy="1123539"/>
          </a:xfrm>
        </p:grpSpPr>
        <p:pic>
          <p:nvPicPr>
            <p:cNvPr id="51" name="Picture 4" descr="H:\Anya\HIlton Sales Presenter\Hilton_MapMarkers\Hilton_Garden_Inn_logo.svg-07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88178" y="2718565"/>
              <a:ext cx="794675" cy="1123539"/>
            </a:xfrm>
            <a:prstGeom prst="rect">
              <a:avLst/>
            </a:prstGeom>
            <a:noFill/>
          </p:spPr>
        </p:pic>
        <p:pic>
          <p:nvPicPr>
            <p:cNvPr id="52" name="Picture 6" descr="Image result for hilton logo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79059" y="2951434"/>
              <a:ext cx="432464" cy="333549"/>
            </a:xfrm>
            <a:prstGeom prst="rect">
              <a:avLst/>
            </a:prstGeom>
            <a:noFill/>
          </p:spPr>
        </p:pic>
      </p:grpSp>
      <p:sp>
        <p:nvSpPr>
          <p:cNvPr id="90" name="Rectangle 89"/>
          <p:cNvSpPr/>
          <p:nvPr/>
        </p:nvSpPr>
        <p:spPr>
          <a:xfrm>
            <a:off x="989727" y="2109821"/>
            <a:ext cx="11341674" cy="21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46" name="Rectangle 45"/>
          <p:cNvSpPr/>
          <p:nvPr/>
        </p:nvSpPr>
        <p:spPr>
          <a:xfrm rot="5400000">
            <a:off x="-1785820" y="5066330"/>
            <a:ext cx="5745119" cy="19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91" name="Rectangle 90"/>
          <p:cNvSpPr/>
          <p:nvPr/>
        </p:nvSpPr>
        <p:spPr>
          <a:xfrm>
            <a:off x="980674" y="7943484"/>
            <a:ext cx="11350727" cy="218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sp>
        <p:nvSpPr>
          <p:cNvPr id="2" name="Right Arrow 1"/>
          <p:cNvSpPr/>
          <p:nvPr/>
        </p:nvSpPr>
        <p:spPr>
          <a:xfrm>
            <a:off x="7216452" y="7215189"/>
            <a:ext cx="287860" cy="126885"/>
          </a:xfrm>
          <a:prstGeom prst="rightArrow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1" name="Right Arrow 40"/>
          <p:cNvSpPr/>
          <p:nvPr/>
        </p:nvSpPr>
        <p:spPr>
          <a:xfrm>
            <a:off x="7218068" y="7538273"/>
            <a:ext cx="287860" cy="126885"/>
          </a:xfrm>
          <a:prstGeom prst="rightArrow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1" tIns="65021" rIns="65021" bIns="65021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spc="0" normalizeH="0" baseline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28523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8365820" y="5365948"/>
            <a:ext cx="3722037" cy="2600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pic>
        <p:nvPicPr>
          <p:cNvPr id="42" name="Picture 41" descr="Hilton_Wh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454" y="8561494"/>
            <a:ext cx="1055211" cy="391506"/>
          </a:xfrm>
          <a:prstGeom prst="rect">
            <a:avLst/>
          </a:prstGeom>
        </p:spPr>
      </p:pic>
      <p:grpSp>
        <p:nvGrpSpPr>
          <p:cNvPr id="5" name="frame"/>
          <p:cNvGrpSpPr/>
          <p:nvPr/>
        </p:nvGrpSpPr>
        <p:grpSpPr>
          <a:xfrm>
            <a:off x="216747" y="216748"/>
            <a:ext cx="12571307" cy="9265392"/>
            <a:chOff x="152400" y="152400"/>
            <a:chExt cx="8839200" cy="6514729"/>
          </a:xfrm>
        </p:grpSpPr>
        <p:sp>
          <p:nvSpPr>
            <p:cNvPr id="37" name="Rectangle 36"/>
            <p:cNvSpPr/>
            <p:nvPr/>
          </p:nvSpPr>
          <p:spPr>
            <a:xfrm>
              <a:off x="152400" y="152400"/>
              <a:ext cx="8839200" cy="190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-2883331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2400" y="6477000"/>
              <a:ext cx="8839200" cy="190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/>
            </a:p>
          </p:txBody>
        </p:sp>
        <p:sp>
          <p:nvSpPr>
            <p:cNvPr id="40" name="Rectangle 39"/>
            <p:cNvSpPr/>
            <p:nvPr/>
          </p:nvSpPr>
          <p:spPr>
            <a:xfrm rot="5400000">
              <a:off x="5779673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/>
            </a:p>
          </p:txBody>
        </p:sp>
      </p:grpSp>
      <p:sp>
        <p:nvSpPr>
          <p:cNvPr id="56" name="Rectangle 55"/>
          <p:cNvSpPr/>
          <p:nvPr/>
        </p:nvSpPr>
        <p:spPr>
          <a:xfrm>
            <a:off x="12254531" y="1144849"/>
            <a:ext cx="3975970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2858" indent="-322858" defTabSz="1300460">
              <a:spcBef>
                <a:spcPts val="427"/>
              </a:spcBef>
              <a:spcAft>
                <a:spcPts val="427"/>
              </a:spcAft>
              <a:buClr>
                <a:srgbClr val="EF7622"/>
              </a:buClr>
              <a:buFont typeface="Arial" pitchFamily="34" charset="0"/>
              <a:buChar char="•"/>
              <a:tabLst>
                <a:tab pos="401878" algn="l"/>
              </a:tabLst>
              <a:defRPr/>
            </a:pPr>
            <a:endParaRPr lang="en-US" sz="1280" dirty="0">
              <a:solidFill>
                <a:schemeClr val="bg1"/>
              </a:solidFill>
              <a:latin typeface="Loew Medium" pitchFamily="50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2561" y="1385616"/>
            <a:ext cx="12672883" cy="8174299"/>
            <a:chOff x="533401" y="933450"/>
            <a:chExt cx="8201025" cy="5000625"/>
          </a:xfrm>
        </p:grpSpPr>
        <p:pic>
          <p:nvPicPr>
            <p:cNvPr id="44" name="Picture 43"/>
            <p:cNvPicPr/>
            <p:nvPr/>
          </p:nvPicPr>
          <p:blipFill rotWithShape="1">
            <a:blip r:embed="rId4"/>
            <a:srcRect t="14338" r="4110" b="12256"/>
            <a:stretch/>
          </p:blipFill>
          <p:spPr bwMode="auto">
            <a:xfrm>
              <a:off x="533401" y="933450"/>
              <a:ext cx="8201025" cy="50006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5" name="Right Arrow 44"/>
            <p:cNvSpPr/>
            <p:nvPr/>
          </p:nvSpPr>
          <p:spPr>
            <a:xfrm rot="18045292">
              <a:off x="4488657" y="4213241"/>
              <a:ext cx="427196" cy="67151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7536" tIns="48768" rIns="97536" bIns="487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GB" sz="3413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 rot="1259449">
              <a:off x="4138438" y="3681243"/>
              <a:ext cx="1636772" cy="307181"/>
            </a:xfrm>
            <a:prstGeom prst="rect">
              <a:avLst/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7536" tIns="48768" rIns="97536" bIns="487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GB" sz="3413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087007" y="4529910"/>
              <a:ext cx="899229" cy="41798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80" dirty="0">
                  <a:solidFill>
                    <a:schemeClr val="bg1"/>
                  </a:solidFill>
                  <a:latin typeface="Loew Bold" panose="00000800000000000000" pitchFamily="50" charset="0"/>
                </a:rPr>
                <a:t>Hilton </a:t>
              </a:r>
            </a:p>
            <a:p>
              <a:pPr algn="ctr"/>
              <a:r>
                <a:rPr lang="en-GB" sz="1280" dirty="0">
                  <a:solidFill>
                    <a:schemeClr val="bg1"/>
                  </a:solidFill>
                  <a:latin typeface="Loew Bold" panose="00000800000000000000" pitchFamily="50" charset="0"/>
                </a:rPr>
                <a:t>Rome EUR </a:t>
              </a:r>
            </a:p>
            <a:p>
              <a:pPr algn="ctr"/>
              <a:r>
                <a:rPr lang="en-GB" sz="1280" dirty="0">
                  <a:solidFill>
                    <a:schemeClr val="bg1"/>
                  </a:solidFill>
                  <a:latin typeface="Loew Bold" panose="00000800000000000000" pitchFamily="50" charset="0"/>
                </a:rPr>
                <a:t>La Lama</a:t>
              </a:r>
            </a:p>
          </p:txBody>
        </p:sp>
        <p:sp>
          <p:nvSpPr>
            <p:cNvPr id="49" name="Right Arrow 48"/>
            <p:cNvSpPr/>
            <p:nvPr/>
          </p:nvSpPr>
          <p:spPr>
            <a:xfrm rot="8220318">
              <a:off x="5842615" y="2856450"/>
              <a:ext cx="427196" cy="61489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7536" tIns="48768" rIns="97536" bIns="4876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en-GB" sz="3413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168063" y="137746"/>
            <a:ext cx="8379942" cy="15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87" dirty="0">
                <a:solidFill>
                  <a:schemeClr val="accent1"/>
                </a:solidFill>
                <a:latin typeface="Simple Joys" pitchFamily="2" charset="0"/>
              </a:rPr>
              <a:t>Hilton Rome EUR La Lama</a:t>
            </a:r>
          </a:p>
        </p:txBody>
      </p:sp>
    </p:spTree>
    <p:extLst>
      <p:ext uri="{BB962C8B-B14F-4D97-AF65-F5344CB8AC3E}">
        <p14:creationId xmlns:p14="http://schemas.microsoft.com/office/powerpoint/2010/main" val="24349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" y="1"/>
            <a:ext cx="13004799" cy="2407158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 dirty="0">
              <a:solidFill>
                <a:srgbClr val="FFFFFF"/>
              </a:solidFill>
            </a:endParaRPr>
          </a:p>
        </p:txBody>
      </p:sp>
      <p:sp>
        <p:nvSpPr>
          <p:cNvPr id="36" name="1 subtext"/>
          <p:cNvSpPr/>
          <p:nvPr/>
        </p:nvSpPr>
        <p:spPr>
          <a:xfrm>
            <a:off x="665600" y="1408854"/>
            <a:ext cx="1167360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GYM AND INDOOR HEATED POOL</a:t>
            </a:r>
          </a:p>
        </p:txBody>
      </p:sp>
      <p:sp>
        <p:nvSpPr>
          <p:cNvPr id="27" name="1 text"/>
          <p:cNvSpPr/>
          <p:nvPr/>
        </p:nvSpPr>
        <p:spPr>
          <a:xfrm>
            <a:off x="511501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258" spc="-213" dirty="0">
                <a:solidFill>
                  <a:srgbClr val="FFFFFF"/>
                </a:solidFill>
                <a:latin typeface="Simple Joys" pitchFamily="2" charset="0"/>
              </a:rPr>
              <a:t>Relax or Workout?</a:t>
            </a:r>
          </a:p>
        </p:txBody>
      </p:sp>
      <p:pic>
        <p:nvPicPr>
          <p:cNvPr id="32" name="logo" descr="Hilton_Wh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454" y="8561494"/>
            <a:ext cx="1055211" cy="391506"/>
          </a:xfrm>
          <a:prstGeom prst="rect">
            <a:avLst/>
          </a:prstGeom>
        </p:spPr>
      </p:pic>
      <p:sp>
        <p:nvSpPr>
          <p:cNvPr id="38" name="2 text"/>
          <p:cNvSpPr/>
          <p:nvPr/>
        </p:nvSpPr>
        <p:spPr>
          <a:xfrm>
            <a:off x="467337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258" spc="-213" dirty="0">
                <a:solidFill>
                  <a:srgbClr val="FFFFFF"/>
                </a:solidFill>
                <a:latin typeface="Simple Joys" pitchFamily="2" charset="0"/>
              </a:rPr>
              <a:t>Connected to the airport</a:t>
            </a:r>
          </a:p>
        </p:txBody>
      </p:sp>
      <p:sp>
        <p:nvSpPr>
          <p:cNvPr id="37" name="2 subtext"/>
          <p:cNvSpPr/>
          <p:nvPr/>
        </p:nvSpPr>
        <p:spPr>
          <a:xfrm>
            <a:off x="467337" y="1408854"/>
            <a:ext cx="1177600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DIRECTLY CONNECTED TO FCO AIRPORT BY AN OVERPASS WALKWAY</a:t>
            </a:r>
          </a:p>
        </p:txBody>
      </p:sp>
      <p:sp>
        <p:nvSpPr>
          <p:cNvPr id="39" name="3 text"/>
          <p:cNvSpPr/>
          <p:nvPr/>
        </p:nvSpPr>
        <p:spPr>
          <a:xfrm>
            <a:off x="680424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258" spc="-213" dirty="0">
                <a:solidFill>
                  <a:srgbClr val="FFFFFF"/>
                </a:solidFill>
                <a:latin typeface="Simple Joys" pitchFamily="2" charset="0"/>
              </a:rPr>
              <a:t>Close to the sea</a:t>
            </a:r>
          </a:p>
        </p:txBody>
      </p:sp>
      <p:sp>
        <p:nvSpPr>
          <p:cNvPr id="40" name="3 subtext"/>
          <p:cNvSpPr/>
          <p:nvPr/>
        </p:nvSpPr>
        <p:spPr>
          <a:xfrm>
            <a:off x="467337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JUST A FEW MINUTES TO THE BEACH OF FIUMICINO </a:t>
            </a:r>
          </a:p>
        </p:txBody>
      </p:sp>
      <p:sp>
        <p:nvSpPr>
          <p:cNvPr id="43" name="4 text"/>
          <p:cNvSpPr/>
          <p:nvPr/>
        </p:nvSpPr>
        <p:spPr>
          <a:xfrm>
            <a:off x="332628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258" spc="-213" dirty="0">
                <a:solidFill>
                  <a:srgbClr val="FFFFFF"/>
                </a:solidFill>
                <a:latin typeface="Simple Joys" pitchFamily="2" charset="0"/>
              </a:rPr>
              <a:t>Shuttle bus</a:t>
            </a:r>
          </a:p>
        </p:txBody>
      </p:sp>
      <p:sp>
        <p:nvSpPr>
          <p:cNvPr id="42" name="4 subtext"/>
          <p:cNvSpPr/>
          <p:nvPr/>
        </p:nvSpPr>
        <p:spPr>
          <a:xfrm>
            <a:off x="433493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TO AND FROM THE CENTRE OF ROME</a:t>
            </a:r>
          </a:p>
        </p:txBody>
      </p:sp>
      <p:sp>
        <p:nvSpPr>
          <p:cNvPr id="31" name="5 text"/>
          <p:cNvSpPr/>
          <p:nvPr/>
        </p:nvSpPr>
        <p:spPr>
          <a:xfrm>
            <a:off x="377900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258" spc="-213" dirty="0">
                <a:solidFill>
                  <a:srgbClr val="FFFFFF"/>
                </a:solidFill>
                <a:latin typeface="Simple Joys" pitchFamily="2" charset="0"/>
              </a:rPr>
              <a:t>Wellness &amp; Beauty</a:t>
            </a:r>
          </a:p>
        </p:txBody>
      </p:sp>
      <p:sp>
        <p:nvSpPr>
          <p:cNvPr id="28" name="5 subtext"/>
          <p:cNvSpPr/>
          <p:nvPr/>
        </p:nvSpPr>
        <p:spPr>
          <a:xfrm>
            <a:off x="680424" y="1408854"/>
            <a:ext cx="1153724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LARGE SPA IMMERSED IN A QUIET PARKLAND JUST BEHIND THE HOTEL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32" y="0"/>
            <a:ext cx="13004799" cy="2384213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>
              <a:solidFill>
                <a:srgbClr val="FFFFFF"/>
              </a:solidFill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207644" y="912139"/>
            <a:ext cx="12571308" cy="1166575"/>
            <a:chOff x="-474258" y="1431586"/>
            <a:chExt cx="8839201" cy="820248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-474258" y="1431586"/>
              <a:ext cx="8839200" cy="501653"/>
            </a:xfrm>
            <a:prstGeom prst="rect">
              <a:avLst/>
            </a:prstGeom>
          </p:spPr>
          <p:txBody>
            <a:bodyPr/>
            <a:lstStyle/>
            <a:p>
              <a:pPr algn="ctr" defTabSz="1300460">
                <a:lnSpc>
                  <a:spcPct val="90000"/>
                </a:lnSpc>
                <a:spcBef>
                  <a:spcPct val="0"/>
                </a:spcBef>
              </a:pPr>
              <a:r>
                <a:rPr lang="en-GB" sz="10240" spc="-213" dirty="0">
                  <a:solidFill>
                    <a:srgbClr val="FFFFFF"/>
                  </a:solidFill>
                  <a:latin typeface="Simple Joys" pitchFamily="2" charset="0"/>
                </a:rPr>
                <a:t>Hilton Rome EUR La Lama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474257" y="1879166"/>
              <a:ext cx="8839200" cy="372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GB" sz="2844" dirty="0">
                <a:solidFill>
                  <a:srgbClr val="00A8E1"/>
                </a:solidFill>
                <a:latin typeface="Loew Black" pitchFamily="50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" y="2534475"/>
            <a:ext cx="12782672" cy="70304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359407" y="8411232"/>
            <a:ext cx="2144213" cy="530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pic>
        <p:nvPicPr>
          <p:cNvPr id="33" name="Picture 32" descr="Hilton_Wh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4829" y="8483463"/>
            <a:ext cx="1055211" cy="391506"/>
          </a:xfrm>
          <a:prstGeom prst="rect">
            <a:avLst/>
          </a:prstGeom>
        </p:spPr>
      </p:pic>
      <p:grpSp>
        <p:nvGrpSpPr>
          <p:cNvPr id="3" name="frame"/>
          <p:cNvGrpSpPr/>
          <p:nvPr/>
        </p:nvGrpSpPr>
        <p:grpSpPr>
          <a:xfrm>
            <a:off x="216747" y="216748"/>
            <a:ext cx="12571307" cy="9265392"/>
            <a:chOff x="152400" y="152400"/>
            <a:chExt cx="8839200" cy="6514729"/>
          </a:xfrm>
        </p:grpSpPr>
        <p:sp>
          <p:nvSpPr>
            <p:cNvPr id="17" name="Rectangle 16"/>
            <p:cNvSpPr/>
            <p:nvPr/>
          </p:nvSpPr>
          <p:spPr>
            <a:xfrm>
              <a:off x="152400" y="152400"/>
              <a:ext cx="8839200" cy="190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-2883331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400" y="6477000"/>
              <a:ext cx="8839200" cy="190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5779673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8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9443" r="1041" b="12242"/>
          <a:stretch/>
        </p:blipFill>
        <p:spPr>
          <a:xfrm>
            <a:off x="108372" y="2484464"/>
            <a:ext cx="12788053" cy="716076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" y="1"/>
            <a:ext cx="13004799" cy="2407158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 dirty="0">
              <a:solidFill>
                <a:srgbClr val="FFFFFF"/>
              </a:solidFill>
            </a:endParaRPr>
          </a:p>
        </p:txBody>
      </p:sp>
      <p:sp>
        <p:nvSpPr>
          <p:cNvPr id="36" name="1 subtext"/>
          <p:cNvSpPr/>
          <p:nvPr/>
        </p:nvSpPr>
        <p:spPr>
          <a:xfrm>
            <a:off x="665600" y="1408854"/>
            <a:ext cx="1167360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GYM AND INDOOR HEATED POOL</a:t>
            </a:r>
          </a:p>
        </p:txBody>
      </p:sp>
      <p:sp>
        <p:nvSpPr>
          <p:cNvPr id="27" name="1 text"/>
          <p:cNvSpPr/>
          <p:nvPr/>
        </p:nvSpPr>
        <p:spPr>
          <a:xfrm>
            <a:off x="511501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258" spc="-213" dirty="0">
                <a:solidFill>
                  <a:srgbClr val="FFFFFF"/>
                </a:solidFill>
                <a:latin typeface="Simple Joys" pitchFamily="2" charset="0"/>
              </a:rPr>
              <a:t>Relax or Workout?</a:t>
            </a:r>
          </a:p>
        </p:txBody>
      </p:sp>
      <p:pic>
        <p:nvPicPr>
          <p:cNvPr id="32" name="logo" descr="Hilton_Wh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454" y="8561494"/>
            <a:ext cx="1055211" cy="391506"/>
          </a:xfrm>
          <a:prstGeom prst="rect">
            <a:avLst/>
          </a:prstGeom>
        </p:spPr>
      </p:pic>
      <p:sp>
        <p:nvSpPr>
          <p:cNvPr id="38" name="2 text"/>
          <p:cNvSpPr/>
          <p:nvPr/>
        </p:nvSpPr>
        <p:spPr>
          <a:xfrm>
            <a:off x="467337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258" spc="-213" dirty="0">
                <a:solidFill>
                  <a:srgbClr val="FFFFFF"/>
                </a:solidFill>
                <a:latin typeface="Simple Joys" pitchFamily="2" charset="0"/>
              </a:rPr>
              <a:t>Connected to the airport</a:t>
            </a:r>
          </a:p>
        </p:txBody>
      </p:sp>
      <p:sp>
        <p:nvSpPr>
          <p:cNvPr id="37" name="2 subtext"/>
          <p:cNvSpPr/>
          <p:nvPr/>
        </p:nvSpPr>
        <p:spPr>
          <a:xfrm>
            <a:off x="467337" y="1408854"/>
            <a:ext cx="1177600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DIRECTLY CONNECTED TO FCO AIRPORT BY AN OVERPASS WALKWAY</a:t>
            </a:r>
          </a:p>
        </p:txBody>
      </p:sp>
      <p:sp>
        <p:nvSpPr>
          <p:cNvPr id="39" name="3 text"/>
          <p:cNvSpPr/>
          <p:nvPr/>
        </p:nvSpPr>
        <p:spPr>
          <a:xfrm>
            <a:off x="680424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258" spc="-213" dirty="0">
                <a:solidFill>
                  <a:srgbClr val="FFFFFF"/>
                </a:solidFill>
                <a:latin typeface="Simple Joys" pitchFamily="2" charset="0"/>
              </a:rPr>
              <a:t>Close to the sea</a:t>
            </a:r>
          </a:p>
        </p:txBody>
      </p:sp>
      <p:sp>
        <p:nvSpPr>
          <p:cNvPr id="40" name="3 subtext"/>
          <p:cNvSpPr/>
          <p:nvPr/>
        </p:nvSpPr>
        <p:spPr>
          <a:xfrm>
            <a:off x="467337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JUST A FEW MINUTES TO THE BEACH OF FIUMICINO </a:t>
            </a:r>
          </a:p>
        </p:txBody>
      </p:sp>
      <p:sp>
        <p:nvSpPr>
          <p:cNvPr id="43" name="4 text"/>
          <p:cNvSpPr/>
          <p:nvPr/>
        </p:nvSpPr>
        <p:spPr>
          <a:xfrm>
            <a:off x="332628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258" spc="-213" dirty="0">
                <a:solidFill>
                  <a:srgbClr val="FFFFFF"/>
                </a:solidFill>
                <a:latin typeface="Simple Joys" pitchFamily="2" charset="0"/>
              </a:rPr>
              <a:t>Shuttle bus</a:t>
            </a:r>
          </a:p>
        </p:txBody>
      </p:sp>
      <p:sp>
        <p:nvSpPr>
          <p:cNvPr id="42" name="4 subtext"/>
          <p:cNvSpPr/>
          <p:nvPr/>
        </p:nvSpPr>
        <p:spPr>
          <a:xfrm>
            <a:off x="433493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TO AND FROM THE CENTRE OF ROME</a:t>
            </a:r>
          </a:p>
        </p:txBody>
      </p:sp>
      <p:sp>
        <p:nvSpPr>
          <p:cNvPr id="31" name="5 text"/>
          <p:cNvSpPr/>
          <p:nvPr/>
        </p:nvSpPr>
        <p:spPr>
          <a:xfrm>
            <a:off x="377900" y="531284"/>
            <a:ext cx="12070127" cy="105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258" spc="-213" dirty="0">
                <a:solidFill>
                  <a:srgbClr val="FFFFFF"/>
                </a:solidFill>
                <a:latin typeface="Simple Joys" pitchFamily="2" charset="0"/>
              </a:rPr>
              <a:t>Wellness &amp; Beauty</a:t>
            </a:r>
          </a:p>
        </p:txBody>
      </p:sp>
      <p:sp>
        <p:nvSpPr>
          <p:cNvPr id="28" name="5 subtext"/>
          <p:cNvSpPr/>
          <p:nvPr/>
        </p:nvSpPr>
        <p:spPr>
          <a:xfrm>
            <a:off x="680424" y="1408854"/>
            <a:ext cx="1153724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LARGE SPA IMMERSED IN A QUIET PARKLAND JUST BEHIND THE HOTEL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32" y="0"/>
            <a:ext cx="13004799" cy="2384213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>
              <a:solidFill>
                <a:srgbClr val="FFFFFF"/>
              </a:solidFill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207644" y="912139"/>
            <a:ext cx="12571308" cy="1166575"/>
            <a:chOff x="-474258" y="1431586"/>
            <a:chExt cx="8839201" cy="820248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-474258" y="1431586"/>
              <a:ext cx="8839200" cy="501653"/>
            </a:xfrm>
            <a:prstGeom prst="rect">
              <a:avLst/>
            </a:prstGeom>
          </p:spPr>
          <p:txBody>
            <a:bodyPr/>
            <a:lstStyle/>
            <a:p>
              <a:pPr algn="ctr" defTabSz="1300460">
                <a:lnSpc>
                  <a:spcPct val="90000"/>
                </a:lnSpc>
                <a:spcBef>
                  <a:spcPct val="0"/>
                </a:spcBef>
              </a:pPr>
              <a:r>
                <a:rPr lang="en-GB" sz="10240" spc="-213" dirty="0">
                  <a:solidFill>
                    <a:srgbClr val="FFFFFF"/>
                  </a:solidFill>
                  <a:latin typeface="Simple Joys" pitchFamily="2" charset="0"/>
                </a:rPr>
                <a:t>Hilton Rome EUR La Lama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474257" y="1879166"/>
              <a:ext cx="8839200" cy="372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GB" sz="2844" dirty="0">
                <a:solidFill>
                  <a:srgbClr val="00A8E1"/>
                </a:solidFill>
                <a:latin typeface="Loew Black" pitchFamily="50" charset="0"/>
              </a:endParaRPr>
            </a:p>
          </p:txBody>
        </p:sp>
      </p:grpSp>
      <p:grpSp>
        <p:nvGrpSpPr>
          <p:cNvPr id="3" name="frame"/>
          <p:cNvGrpSpPr/>
          <p:nvPr/>
        </p:nvGrpSpPr>
        <p:grpSpPr>
          <a:xfrm>
            <a:off x="216747" y="216748"/>
            <a:ext cx="12571307" cy="9265392"/>
            <a:chOff x="152400" y="152400"/>
            <a:chExt cx="8839200" cy="6514729"/>
          </a:xfrm>
        </p:grpSpPr>
        <p:sp>
          <p:nvSpPr>
            <p:cNvPr id="17" name="Rectangle 16"/>
            <p:cNvSpPr/>
            <p:nvPr/>
          </p:nvSpPr>
          <p:spPr>
            <a:xfrm>
              <a:off x="152400" y="152400"/>
              <a:ext cx="8839200" cy="190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400" y="6477000"/>
              <a:ext cx="8839200" cy="190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5779673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-2883331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66807" y="2800249"/>
            <a:ext cx="5870657" cy="4185761"/>
          </a:xfrm>
          <a:prstGeom prst="rect">
            <a:avLst/>
          </a:prstGeom>
          <a:solidFill>
            <a:schemeClr val="bg2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900" dirty="0">
                <a:solidFill>
                  <a:schemeClr val="bg1"/>
                </a:solidFill>
                <a:latin typeface="Loew Bold" panose="00000800000000000000" pitchFamily="50" charset="0"/>
              </a:rPr>
              <a:t>439 rooms and suites</a:t>
            </a:r>
          </a:p>
          <a:p>
            <a:endParaRPr lang="en-GB" sz="1900" dirty="0">
              <a:solidFill>
                <a:schemeClr val="bg1"/>
              </a:solidFill>
              <a:latin typeface="Loew Bold" panose="00000800000000000000" pitchFamily="50" charset="0"/>
            </a:endParaRPr>
          </a:p>
          <a:p>
            <a:r>
              <a:rPr lang="en-GB" sz="1900" dirty="0">
                <a:solidFill>
                  <a:schemeClr val="bg1"/>
                </a:solidFill>
                <a:latin typeface="Loew Bold" panose="00000800000000000000" pitchFamily="50" charset="0"/>
              </a:rPr>
              <a:t>Restaurant 250 seats </a:t>
            </a:r>
          </a:p>
          <a:p>
            <a:endParaRPr lang="en-GB" sz="1900" dirty="0">
              <a:solidFill>
                <a:schemeClr val="bg1"/>
              </a:solidFill>
              <a:latin typeface="Loew Bold" panose="00000800000000000000" pitchFamily="50" charset="0"/>
            </a:endParaRPr>
          </a:p>
          <a:p>
            <a:r>
              <a:rPr lang="en-GB" sz="1900" dirty="0">
                <a:solidFill>
                  <a:schemeClr val="bg1"/>
                </a:solidFill>
                <a:latin typeface="Loew Bold" panose="00000800000000000000" pitchFamily="50" charset="0"/>
              </a:rPr>
              <a:t>American cocktail bar 135 seats</a:t>
            </a:r>
          </a:p>
          <a:p>
            <a:endParaRPr lang="en-GB" sz="1900" dirty="0">
              <a:solidFill>
                <a:schemeClr val="bg1"/>
              </a:solidFill>
              <a:latin typeface="Loew Bold" panose="00000800000000000000" pitchFamily="50" charset="0"/>
            </a:endParaRPr>
          </a:p>
          <a:p>
            <a:r>
              <a:rPr lang="en-GB" sz="1900" dirty="0">
                <a:solidFill>
                  <a:schemeClr val="bg1"/>
                </a:solidFill>
                <a:latin typeface="Loew Bold" panose="00000800000000000000" pitchFamily="50" charset="0"/>
              </a:rPr>
              <a:t>Roof top restaurant 35 to 55 seats</a:t>
            </a:r>
          </a:p>
          <a:p>
            <a:endParaRPr lang="en-GB" sz="1900" dirty="0">
              <a:solidFill>
                <a:schemeClr val="bg1"/>
              </a:solidFill>
              <a:latin typeface="Loew Bold" panose="00000800000000000000" pitchFamily="50" charset="0"/>
            </a:endParaRPr>
          </a:p>
          <a:p>
            <a:r>
              <a:rPr lang="en-GB" sz="1900" dirty="0">
                <a:solidFill>
                  <a:schemeClr val="bg1"/>
                </a:solidFill>
                <a:latin typeface="Loew Bold" panose="00000800000000000000" pitchFamily="50" charset="0"/>
              </a:rPr>
              <a:t>Executive Lounge 110 </a:t>
            </a:r>
            <a:r>
              <a:rPr lang="en-GB" sz="1900" dirty="0" err="1" smtClean="0">
                <a:solidFill>
                  <a:schemeClr val="bg1"/>
                </a:solidFill>
                <a:latin typeface="Loew Bold" panose="00000800000000000000" pitchFamily="50" charset="0"/>
              </a:rPr>
              <a:t>sqm</a:t>
            </a:r>
            <a:r>
              <a:rPr lang="en-GB" sz="1900" dirty="0" smtClean="0">
                <a:solidFill>
                  <a:schemeClr val="bg1"/>
                </a:solidFill>
                <a:latin typeface="Loew Bold" panose="00000800000000000000" pitchFamily="50" charset="0"/>
              </a:rPr>
              <a:t> / 1185 </a:t>
            </a:r>
            <a:r>
              <a:rPr lang="en-GB" sz="1900" dirty="0" err="1" smtClean="0">
                <a:solidFill>
                  <a:schemeClr val="bg1"/>
                </a:solidFill>
                <a:latin typeface="Loew Bold" panose="00000800000000000000" pitchFamily="50" charset="0"/>
              </a:rPr>
              <a:t>sqft</a:t>
            </a:r>
            <a:endParaRPr lang="en-GB" sz="1900" dirty="0">
              <a:solidFill>
                <a:schemeClr val="bg1"/>
              </a:solidFill>
              <a:latin typeface="Loew Bold" panose="00000800000000000000" pitchFamily="50" charset="0"/>
            </a:endParaRPr>
          </a:p>
          <a:p>
            <a:endParaRPr lang="en-GB" sz="1900" dirty="0">
              <a:solidFill>
                <a:schemeClr val="bg1"/>
              </a:solidFill>
              <a:latin typeface="Loew Bold" panose="00000800000000000000" pitchFamily="50" charset="0"/>
            </a:endParaRPr>
          </a:p>
          <a:p>
            <a:r>
              <a:rPr lang="en-GB" sz="1900" dirty="0">
                <a:solidFill>
                  <a:schemeClr val="bg1"/>
                </a:solidFill>
                <a:latin typeface="Loew Bold" panose="00000800000000000000" pitchFamily="50" charset="0"/>
              </a:rPr>
              <a:t>Fitness centre 98 </a:t>
            </a:r>
            <a:r>
              <a:rPr lang="en-GB" sz="1900" dirty="0" err="1" smtClean="0">
                <a:solidFill>
                  <a:schemeClr val="bg1"/>
                </a:solidFill>
                <a:latin typeface="Loew Bold" panose="00000800000000000000" pitchFamily="50" charset="0"/>
              </a:rPr>
              <a:t>sqm</a:t>
            </a:r>
            <a:r>
              <a:rPr lang="en-GB" sz="1900" dirty="0" smtClean="0">
                <a:solidFill>
                  <a:schemeClr val="bg1"/>
                </a:solidFill>
                <a:latin typeface="Loew Bold" panose="00000800000000000000" pitchFamily="50" charset="0"/>
              </a:rPr>
              <a:t> / 1055 </a:t>
            </a:r>
            <a:r>
              <a:rPr lang="en-GB" sz="1900" dirty="0" err="1" smtClean="0">
                <a:solidFill>
                  <a:schemeClr val="bg1"/>
                </a:solidFill>
                <a:latin typeface="Loew Bold" panose="00000800000000000000" pitchFamily="50" charset="0"/>
              </a:rPr>
              <a:t>sqft</a:t>
            </a:r>
            <a:endParaRPr lang="en-GB" sz="1900" dirty="0">
              <a:solidFill>
                <a:schemeClr val="bg1"/>
              </a:solidFill>
              <a:latin typeface="Loew Bold" panose="00000800000000000000" pitchFamily="50" charset="0"/>
            </a:endParaRPr>
          </a:p>
          <a:p>
            <a:endParaRPr lang="en-GB" sz="1900" dirty="0">
              <a:solidFill>
                <a:schemeClr val="bg1"/>
              </a:solidFill>
              <a:latin typeface="Loew Bold" panose="00000800000000000000" pitchFamily="50" charset="0"/>
            </a:endParaRPr>
          </a:p>
          <a:p>
            <a:r>
              <a:rPr lang="en-GB" sz="1900" dirty="0">
                <a:solidFill>
                  <a:schemeClr val="bg1"/>
                </a:solidFill>
                <a:latin typeface="Loew Bold" panose="00000800000000000000" pitchFamily="50" charset="0"/>
              </a:rPr>
              <a:t>Meeting facilities: </a:t>
            </a:r>
            <a:r>
              <a:rPr lang="en-GB" sz="1900" dirty="0">
                <a:solidFill>
                  <a:schemeClr val="bg1"/>
                </a:solidFill>
                <a:latin typeface="Loew Bold" panose="00000800000000000000" pitchFamily="50" charset="0"/>
                <a:sym typeface="Arial"/>
              </a:rPr>
              <a:t>7 Meeting rooms </a:t>
            </a:r>
            <a:r>
              <a:rPr lang="en-GB" sz="1900" dirty="0" smtClean="0">
                <a:solidFill>
                  <a:schemeClr val="bg1"/>
                </a:solidFill>
                <a:latin typeface="Loew Bold" panose="00000800000000000000" pitchFamily="50" charset="0"/>
                <a:sym typeface="Arial"/>
              </a:rPr>
              <a:t>for a total of 845 </a:t>
            </a:r>
            <a:r>
              <a:rPr lang="en-GB" sz="1900" dirty="0" err="1" smtClean="0">
                <a:solidFill>
                  <a:schemeClr val="bg1"/>
                </a:solidFill>
                <a:latin typeface="Loew Bold" panose="00000800000000000000" pitchFamily="50" charset="0"/>
                <a:sym typeface="Arial"/>
              </a:rPr>
              <a:t>sqm</a:t>
            </a:r>
            <a:r>
              <a:rPr lang="en-GB" sz="1900" dirty="0" smtClean="0">
                <a:solidFill>
                  <a:schemeClr val="bg1"/>
                </a:solidFill>
                <a:latin typeface="Loew Bold" panose="00000800000000000000" pitchFamily="50" charset="0"/>
                <a:sym typeface="Arial"/>
              </a:rPr>
              <a:t> / 9095 </a:t>
            </a:r>
            <a:r>
              <a:rPr lang="en-GB" sz="1900" dirty="0" err="1" smtClean="0">
                <a:solidFill>
                  <a:schemeClr val="bg1"/>
                </a:solidFill>
                <a:latin typeface="Loew Bold" panose="00000800000000000000" pitchFamily="50" charset="0"/>
                <a:sym typeface="Arial"/>
              </a:rPr>
              <a:t>sqft</a:t>
            </a:r>
            <a:endParaRPr lang="en-GB" sz="1900" dirty="0">
              <a:solidFill>
                <a:schemeClr val="bg1"/>
              </a:solidFill>
              <a:latin typeface="Loew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7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"/>
          <a:stretch/>
        </p:blipFill>
        <p:spPr>
          <a:xfrm>
            <a:off x="1" y="2407159"/>
            <a:ext cx="13004800" cy="734957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" y="1"/>
            <a:ext cx="13004799" cy="2407158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>
              <a:solidFill>
                <a:srgbClr val="FFFFFF"/>
              </a:solidFill>
            </a:endParaRPr>
          </a:p>
        </p:txBody>
      </p:sp>
      <p:sp>
        <p:nvSpPr>
          <p:cNvPr id="27" name="1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Wide and flexible congress centre</a:t>
            </a:r>
          </a:p>
        </p:txBody>
      </p:sp>
      <p:sp>
        <p:nvSpPr>
          <p:cNvPr id="36" name="1 subtext"/>
          <p:cNvSpPr/>
          <p:nvPr/>
        </p:nvSpPr>
        <p:spPr>
          <a:xfrm>
            <a:off x="648678" y="1408854"/>
            <a:ext cx="1167360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AND A COMMITTED STAFF TO SUPPORT YOUR EVENT</a:t>
            </a:r>
          </a:p>
        </p:txBody>
      </p:sp>
      <p:pic>
        <p:nvPicPr>
          <p:cNvPr id="32" name="logo" descr="Hilton_Wh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454" y="8561494"/>
            <a:ext cx="1055211" cy="391506"/>
          </a:xfrm>
          <a:prstGeom prst="rect">
            <a:avLst/>
          </a:prstGeom>
        </p:spPr>
      </p:pic>
      <p:sp>
        <p:nvSpPr>
          <p:cNvPr id="38" name="2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Perfect location</a:t>
            </a:r>
          </a:p>
        </p:txBody>
      </p:sp>
      <p:sp>
        <p:nvSpPr>
          <p:cNvPr id="37" name="2 subtext"/>
          <p:cNvSpPr/>
          <p:nvPr/>
        </p:nvSpPr>
        <p:spPr>
          <a:xfrm>
            <a:off x="467336" y="1408854"/>
            <a:ext cx="12036284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LINKED TO THE AIRPORT AND ONLY 30 MIN FROM ROME CITY CENTRE</a:t>
            </a:r>
          </a:p>
        </p:txBody>
      </p:sp>
      <p:sp>
        <p:nvSpPr>
          <p:cNvPr id="39" name="3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Team buildings and sports  </a:t>
            </a:r>
          </a:p>
        </p:txBody>
      </p:sp>
      <p:sp>
        <p:nvSpPr>
          <p:cNvPr id="40" name="3 subtext"/>
          <p:cNvSpPr/>
          <p:nvPr/>
        </p:nvSpPr>
        <p:spPr>
          <a:xfrm>
            <a:off x="450415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INDOOR AND OUTDOOR AREAS TO THRIVE </a:t>
            </a:r>
          </a:p>
        </p:txBody>
      </p:sp>
      <p:sp>
        <p:nvSpPr>
          <p:cNvPr id="43" name="4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Meet the light</a:t>
            </a:r>
          </a:p>
        </p:txBody>
      </p:sp>
      <p:sp>
        <p:nvSpPr>
          <p:cNvPr id="42" name="4 subtext"/>
          <p:cNvSpPr/>
          <p:nvPr/>
        </p:nvSpPr>
        <p:spPr>
          <a:xfrm>
            <a:off x="450415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DEDICATED MEETING FLOOR WITH NATURAL DAYLIGHT </a:t>
            </a:r>
          </a:p>
        </p:txBody>
      </p:sp>
      <p:sp>
        <p:nvSpPr>
          <p:cNvPr id="31" name="5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Private dining</a:t>
            </a:r>
          </a:p>
        </p:txBody>
      </p:sp>
      <p:sp>
        <p:nvSpPr>
          <p:cNvPr id="28" name="5 subtext"/>
          <p:cNvSpPr/>
          <p:nvPr/>
        </p:nvSpPr>
        <p:spPr>
          <a:xfrm>
            <a:off x="716858" y="1408854"/>
            <a:ext cx="1153724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ENJOY A TYPICAL ITALIAN DINER IN THE PRIVATE DINING AREA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32" y="0"/>
            <a:ext cx="13004799" cy="2384213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>
              <a:solidFill>
                <a:srgbClr val="FFFFFF"/>
              </a:solidFill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207644" y="912139"/>
            <a:ext cx="12571308" cy="1166575"/>
            <a:chOff x="-474258" y="1431586"/>
            <a:chExt cx="8839201" cy="820248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-474258" y="1431586"/>
              <a:ext cx="8839200" cy="501653"/>
            </a:xfrm>
            <a:prstGeom prst="rect">
              <a:avLst/>
            </a:prstGeom>
          </p:spPr>
          <p:txBody>
            <a:bodyPr/>
            <a:lstStyle/>
            <a:p>
              <a:pPr algn="ctr" defTabSz="1300460">
                <a:lnSpc>
                  <a:spcPct val="90000"/>
                </a:lnSpc>
                <a:spcBef>
                  <a:spcPct val="0"/>
                </a:spcBef>
              </a:pPr>
              <a:r>
                <a:rPr lang="en-GB" sz="10240" spc="-213" dirty="0">
                  <a:solidFill>
                    <a:srgbClr val="FFFFFF"/>
                  </a:solidFill>
                  <a:latin typeface="Simple Joys" pitchFamily="2" charset="0"/>
                </a:rPr>
                <a:t>Hilton Rome EUR La Lama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474257" y="1879166"/>
              <a:ext cx="8839200" cy="372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GB" sz="2844" dirty="0">
                <a:solidFill>
                  <a:srgbClr val="00A8E1"/>
                </a:solidFill>
                <a:latin typeface="Loew Black" pitchFamily="50" charset="0"/>
              </a:endParaRPr>
            </a:p>
          </p:txBody>
        </p:sp>
      </p:grpSp>
      <p:grpSp>
        <p:nvGrpSpPr>
          <p:cNvPr id="3" name="frame"/>
          <p:cNvGrpSpPr/>
          <p:nvPr/>
        </p:nvGrpSpPr>
        <p:grpSpPr>
          <a:xfrm>
            <a:off x="216747" y="216748"/>
            <a:ext cx="12571307" cy="9265392"/>
            <a:chOff x="152400" y="152400"/>
            <a:chExt cx="8839200" cy="6514729"/>
          </a:xfrm>
        </p:grpSpPr>
        <p:sp>
          <p:nvSpPr>
            <p:cNvPr id="17" name="Rectangle 16"/>
            <p:cNvSpPr/>
            <p:nvPr/>
          </p:nvSpPr>
          <p:spPr>
            <a:xfrm>
              <a:off x="152400" y="152400"/>
              <a:ext cx="8839200" cy="190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-2883331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400" y="6477000"/>
              <a:ext cx="8839200" cy="190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5779673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272789" y="2384213"/>
            <a:ext cx="3225486" cy="57010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2474" tIns="92474" rIns="92474" bIns="92474" numCol="1" spcCol="38100" rtlCol="0" anchor="t">
            <a:spAutoFit/>
          </a:bodyPr>
          <a:lstStyle/>
          <a:p>
            <a:pPr algn="r">
              <a:lnSpc>
                <a:spcPts val="4267"/>
              </a:lnSpc>
            </a:pPr>
            <a:r>
              <a:rPr lang="en-GB" sz="1800" b="1" dirty="0" smtClean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121 Hilton Guest rooms</a:t>
            </a:r>
            <a:endParaRPr lang="en-GB" sz="1800" b="1" dirty="0">
              <a:solidFill>
                <a:schemeClr val="bg1"/>
              </a:solidFill>
              <a:latin typeface="Loew Bold" panose="00000800000000000000" pitchFamily="50" charset="0"/>
              <a:ea typeface="Arial"/>
              <a:cs typeface="Arial"/>
              <a:sym typeface="Arial"/>
            </a:endParaRPr>
          </a:p>
          <a:p>
            <a:pPr algn="r">
              <a:lnSpc>
                <a:spcPts val="4267"/>
              </a:lnSpc>
            </a:pPr>
            <a:r>
              <a:rPr lang="en-GB" sz="1800" b="1" dirty="0" smtClean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199 Deluxe</a:t>
            </a:r>
            <a:endParaRPr lang="en-GB" sz="1800" b="1" dirty="0">
              <a:solidFill>
                <a:schemeClr val="bg1"/>
              </a:solidFill>
              <a:latin typeface="Loew Bold" panose="00000800000000000000" pitchFamily="50" charset="0"/>
              <a:ea typeface="Arial"/>
              <a:cs typeface="Arial"/>
              <a:sym typeface="Arial"/>
            </a:endParaRPr>
          </a:p>
          <a:p>
            <a:pPr algn="r">
              <a:lnSpc>
                <a:spcPts val="4267"/>
              </a:lnSpc>
            </a:pPr>
            <a:r>
              <a:rPr lang="en-GB" sz="1800" b="1" dirty="0" smtClean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38 Corner Rooms</a:t>
            </a:r>
            <a:endParaRPr lang="en-GB" sz="1800" b="1" dirty="0">
              <a:solidFill>
                <a:schemeClr val="bg1"/>
              </a:solidFill>
              <a:latin typeface="Loew Bold" panose="00000800000000000000" pitchFamily="50" charset="0"/>
              <a:ea typeface="Arial"/>
              <a:cs typeface="Arial"/>
              <a:sym typeface="Arial"/>
            </a:endParaRPr>
          </a:p>
          <a:p>
            <a:pPr algn="r">
              <a:lnSpc>
                <a:spcPts val="4267"/>
              </a:lnSpc>
            </a:pPr>
            <a:r>
              <a:rPr lang="en-GB" sz="1800" b="1" dirty="0" smtClean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52 Executive</a:t>
            </a:r>
          </a:p>
          <a:p>
            <a:pPr algn="r">
              <a:lnSpc>
                <a:spcPts val="4267"/>
              </a:lnSpc>
            </a:pPr>
            <a:r>
              <a:rPr lang="en-GB" sz="1800" b="1" dirty="0" smtClean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22 </a:t>
            </a:r>
            <a:r>
              <a:rPr lang="en-GB" sz="1800" b="1" dirty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Accessible</a:t>
            </a:r>
          </a:p>
          <a:p>
            <a:pPr algn="r">
              <a:lnSpc>
                <a:spcPts val="4267"/>
              </a:lnSpc>
            </a:pPr>
            <a:r>
              <a:rPr lang="en-GB" sz="1800" b="1" dirty="0" smtClean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4 Junior Suites</a:t>
            </a:r>
            <a:endParaRPr lang="en-GB" sz="1800" b="1" dirty="0">
              <a:solidFill>
                <a:schemeClr val="bg1"/>
              </a:solidFill>
              <a:latin typeface="Loew Bold" panose="00000800000000000000" pitchFamily="50" charset="0"/>
              <a:ea typeface="Arial"/>
              <a:cs typeface="Arial"/>
              <a:sym typeface="Arial"/>
            </a:endParaRPr>
          </a:p>
          <a:p>
            <a:pPr algn="r">
              <a:lnSpc>
                <a:spcPts val="4267"/>
              </a:lnSpc>
            </a:pPr>
            <a:r>
              <a:rPr lang="en-GB" sz="1800" b="1" dirty="0" smtClean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2 Suites </a:t>
            </a:r>
            <a:endParaRPr lang="en-GB" sz="1800" b="1" dirty="0">
              <a:solidFill>
                <a:schemeClr val="bg1"/>
              </a:solidFill>
              <a:latin typeface="Loew Bold" panose="00000800000000000000" pitchFamily="50" charset="0"/>
              <a:ea typeface="Arial"/>
              <a:cs typeface="Arial"/>
              <a:sym typeface="Arial"/>
            </a:endParaRPr>
          </a:p>
          <a:p>
            <a:pPr algn="r">
              <a:lnSpc>
                <a:spcPts val="4267"/>
              </a:lnSpc>
            </a:pPr>
            <a:r>
              <a:rPr lang="en-GB" sz="1800" b="1" dirty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1 Presidential</a:t>
            </a:r>
          </a:p>
          <a:p>
            <a:pPr algn="r">
              <a:lnSpc>
                <a:spcPts val="4267"/>
              </a:lnSpc>
            </a:pPr>
            <a:endParaRPr lang="en-GB" sz="1800" b="1" dirty="0">
              <a:solidFill>
                <a:schemeClr val="bg1"/>
              </a:solidFill>
              <a:latin typeface="Loew Bold" panose="00000800000000000000" pitchFamily="50" charset="0"/>
              <a:ea typeface="Arial"/>
              <a:cs typeface="Arial"/>
              <a:sym typeface="Arial"/>
            </a:endParaRPr>
          </a:p>
          <a:p>
            <a:pPr algn="r">
              <a:lnSpc>
                <a:spcPts val="4267"/>
              </a:lnSpc>
            </a:pPr>
            <a:r>
              <a:rPr lang="en-GB" sz="1800" b="1" dirty="0">
                <a:solidFill>
                  <a:schemeClr val="bg1"/>
                </a:solidFill>
                <a:latin typeface="Loew Bold" panose="00000800000000000000" pitchFamily="50" charset="0"/>
                <a:ea typeface="Arial"/>
                <a:cs typeface="Arial"/>
                <a:sym typeface="Arial"/>
              </a:rPr>
              <a:t>439 Total</a:t>
            </a:r>
          </a:p>
        </p:txBody>
      </p:sp>
    </p:spTree>
    <p:extLst>
      <p:ext uri="{BB962C8B-B14F-4D97-AF65-F5344CB8AC3E}">
        <p14:creationId xmlns:p14="http://schemas.microsoft.com/office/powerpoint/2010/main" val="241211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" y="2407157"/>
            <a:ext cx="13004800" cy="734644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" y="1"/>
            <a:ext cx="13004799" cy="2407158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>
              <a:solidFill>
                <a:srgbClr val="FFFFFF"/>
              </a:solidFill>
            </a:endParaRPr>
          </a:p>
        </p:txBody>
      </p:sp>
      <p:sp>
        <p:nvSpPr>
          <p:cNvPr id="27" name="1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Wide and flexible congress centre</a:t>
            </a:r>
          </a:p>
        </p:txBody>
      </p:sp>
      <p:sp>
        <p:nvSpPr>
          <p:cNvPr id="36" name="1 subtext"/>
          <p:cNvSpPr/>
          <p:nvPr/>
        </p:nvSpPr>
        <p:spPr>
          <a:xfrm>
            <a:off x="648678" y="1408854"/>
            <a:ext cx="1167360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AND A COMMITTED STAFF TO SUPPORT YOUR EVENT</a:t>
            </a:r>
          </a:p>
        </p:txBody>
      </p:sp>
      <p:sp>
        <p:nvSpPr>
          <p:cNvPr id="38" name="2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Perfect location</a:t>
            </a:r>
          </a:p>
        </p:txBody>
      </p:sp>
      <p:sp>
        <p:nvSpPr>
          <p:cNvPr id="37" name="2 subtext"/>
          <p:cNvSpPr/>
          <p:nvPr/>
        </p:nvSpPr>
        <p:spPr>
          <a:xfrm>
            <a:off x="467336" y="1408854"/>
            <a:ext cx="12036284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LINKED TO THE AIRPORT AND ONLY 30 MIN FROM ROME CITY CENTRE</a:t>
            </a:r>
          </a:p>
        </p:txBody>
      </p:sp>
      <p:sp>
        <p:nvSpPr>
          <p:cNvPr id="39" name="3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Team buildings and sports  </a:t>
            </a:r>
          </a:p>
        </p:txBody>
      </p:sp>
      <p:sp>
        <p:nvSpPr>
          <p:cNvPr id="40" name="3 subtext"/>
          <p:cNvSpPr/>
          <p:nvPr/>
        </p:nvSpPr>
        <p:spPr>
          <a:xfrm>
            <a:off x="450415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INDOOR AND OUTDOOR AREAS TO THRIVE </a:t>
            </a:r>
          </a:p>
        </p:txBody>
      </p:sp>
      <p:sp>
        <p:nvSpPr>
          <p:cNvPr id="43" name="4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Meet the light</a:t>
            </a:r>
          </a:p>
        </p:txBody>
      </p:sp>
      <p:sp>
        <p:nvSpPr>
          <p:cNvPr id="42" name="4 subtext"/>
          <p:cNvSpPr/>
          <p:nvPr/>
        </p:nvSpPr>
        <p:spPr>
          <a:xfrm>
            <a:off x="450415" y="1408854"/>
            <a:ext cx="12070127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00460">
              <a:defRPr/>
            </a:pPr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DEDICATED MEETING FLOOR WITH NATURAL DAYLIGHT </a:t>
            </a:r>
          </a:p>
        </p:txBody>
      </p:sp>
      <p:sp>
        <p:nvSpPr>
          <p:cNvPr id="31" name="5 text"/>
          <p:cNvSpPr/>
          <p:nvPr/>
        </p:nvSpPr>
        <p:spPr>
          <a:xfrm>
            <a:off x="506526" y="529167"/>
            <a:ext cx="1207012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80" spc="-213" dirty="0">
                <a:solidFill>
                  <a:srgbClr val="FFFFFF"/>
                </a:solidFill>
                <a:latin typeface="Simple Joys" pitchFamily="2" charset="0"/>
              </a:rPr>
              <a:t>Private dining</a:t>
            </a:r>
          </a:p>
        </p:txBody>
      </p:sp>
      <p:sp>
        <p:nvSpPr>
          <p:cNvPr id="28" name="5 subtext"/>
          <p:cNvSpPr/>
          <p:nvPr/>
        </p:nvSpPr>
        <p:spPr>
          <a:xfrm>
            <a:off x="716858" y="1408854"/>
            <a:ext cx="11537240" cy="398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1" dirty="0">
                <a:solidFill>
                  <a:srgbClr val="00A8E1"/>
                </a:solidFill>
                <a:latin typeface="Loew Black" pitchFamily="50" charset="0"/>
              </a:rPr>
              <a:t>ENJOY A TYPICAL ITALIAN DINER IN THE PRIVATE DINING AREA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32" y="0"/>
            <a:ext cx="13004799" cy="2384213"/>
          </a:xfrm>
          <a:prstGeom prst="rect">
            <a:avLst/>
          </a:prstGeom>
          <a:solidFill>
            <a:srgbClr val="11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>
              <a:solidFill>
                <a:srgbClr val="FFFFFF"/>
              </a:solidFill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207644" y="912139"/>
            <a:ext cx="12571308" cy="1166575"/>
            <a:chOff x="-474258" y="1431586"/>
            <a:chExt cx="8839201" cy="820248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-474258" y="1431586"/>
              <a:ext cx="8839200" cy="501653"/>
            </a:xfrm>
            <a:prstGeom prst="rect">
              <a:avLst/>
            </a:prstGeom>
          </p:spPr>
          <p:txBody>
            <a:bodyPr/>
            <a:lstStyle/>
            <a:p>
              <a:pPr algn="ctr" defTabSz="1300460">
                <a:lnSpc>
                  <a:spcPct val="90000"/>
                </a:lnSpc>
                <a:spcBef>
                  <a:spcPct val="0"/>
                </a:spcBef>
              </a:pPr>
              <a:r>
                <a:rPr lang="en-GB" sz="10240" spc="-213" dirty="0">
                  <a:solidFill>
                    <a:srgbClr val="FFFFFF"/>
                  </a:solidFill>
                  <a:latin typeface="Simple Joys" pitchFamily="2" charset="0"/>
                </a:rPr>
                <a:t>Hilton Rome EUR La Lama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474257" y="1879166"/>
              <a:ext cx="8839200" cy="3726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GB" sz="2844" dirty="0">
                <a:solidFill>
                  <a:srgbClr val="00A8E1"/>
                </a:solidFill>
                <a:latin typeface="Loew Black" pitchFamily="50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062952" y="8492185"/>
            <a:ext cx="1256534" cy="530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13"/>
          </a:p>
        </p:txBody>
      </p:sp>
      <p:grpSp>
        <p:nvGrpSpPr>
          <p:cNvPr id="3" name="frame"/>
          <p:cNvGrpSpPr/>
          <p:nvPr/>
        </p:nvGrpSpPr>
        <p:grpSpPr>
          <a:xfrm>
            <a:off x="216747" y="216748"/>
            <a:ext cx="12571307" cy="9265392"/>
            <a:chOff x="152400" y="152400"/>
            <a:chExt cx="8839200" cy="6514729"/>
          </a:xfrm>
        </p:grpSpPr>
        <p:sp>
          <p:nvSpPr>
            <p:cNvPr id="17" name="Rectangle 16"/>
            <p:cNvSpPr/>
            <p:nvPr/>
          </p:nvSpPr>
          <p:spPr>
            <a:xfrm>
              <a:off x="152400" y="152400"/>
              <a:ext cx="8839200" cy="190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5400000">
              <a:off x="-2883331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400" y="6477000"/>
              <a:ext cx="8839200" cy="1901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5400000">
              <a:off x="5779673" y="3379002"/>
              <a:ext cx="6247658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413">
                <a:solidFill>
                  <a:srgbClr val="FFFFFF"/>
                </a:solidFill>
              </a:endParaRPr>
            </a:p>
          </p:txBody>
        </p:sp>
      </p:grpSp>
      <p:pic>
        <p:nvPicPr>
          <p:cNvPr id="32" name="logo" descr="Hilton_Wh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2454" y="8561494"/>
            <a:ext cx="1055211" cy="39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5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282828"/>
      </a:dk1>
      <a:lt1>
        <a:srgbClr val="FFFFFF"/>
      </a:lt1>
      <a:dk2>
        <a:srgbClr val="A7A7A7"/>
      </a:dk2>
      <a:lt2>
        <a:srgbClr val="535353"/>
      </a:lt2>
      <a:accent1>
        <a:srgbClr val="00A8E1"/>
      </a:accent1>
      <a:accent2>
        <a:srgbClr val="EF7622"/>
      </a:accent2>
      <a:accent3>
        <a:srgbClr val="CE3262"/>
      </a:accent3>
      <a:accent4>
        <a:srgbClr val="84235E"/>
      </a:accent4>
      <a:accent5>
        <a:srgbClr val="E0DED8"/>
      </a:accent5>
      <a:accent6>
        <a:srgbClr val="8A755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282828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282828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8E1"/>
      </a:accent1>
      <a:accent2>
        <a:srgbClr val="EF7622"/>
      </a:accent2>
      <a:accent3>
        <a:srgbClr val="CE3262"/>
      </a:accent3>
      <a:accent4>
        <a:srgbClr val="84235E"/>
      </a:accent4>
      <a:accent5>
        <a:srgbClr val="E0DED8"/>
      </a:accent5>
      <a:accent6>
        <a:srgbClr val="8A755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282828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1" tIns="65021" rIns="65021" bIns="65021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282828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rtFormGroup xmlns="e1366188-5866-44fd-b77a-79aa1761ebc6">Branding</cartFormGroup>
    <Glyph xmlns="e1366188-5866-44fd-b77a-79aa1761ebc6" xsi:nil="true"/>
    <IconOverlay xmlns="http://schemas.microsoft.com/sharepoint/v4" xsi:nil="true"/>
    <TCSSortOrder xmlns="e1366188-5866-44fd-b77a-79aa1761ebc6">1000</TCSSortOrder>
    <c497abb3434a4b489c736537ecc43514 xmlns="e1366188-5866-44fd-b77a-79aa1761ebc6">
      <Terms xmlns="http://schemas.microsoft.com/office/infopath/2007/PartnerControls"/>
    </c497abb3434a4b489c736537ecc43514>
    <oa9ddbc29dc5404dba72bbfb2106c23b xmlns="e1366188-5866-44fd-b77a-79aa1761ebc6">
      <Terms xmlns="http://schemas.microsoft.com/office/infopath/2007/PartnerControls"/>
    </oa9ddbc29dc5404dba72bbfb2106c23b>
    <ec8c7effa66c46c5b309824929505dab xmlns="e1366188-5866-44fd-b77a-79aa1761ebc6">
      <Terms xmlns="http://schemas.microsoft.com/office/infopath/2007/PartnerControls"/>
    </ec8c7effa66c46c5b309824929505dab>
    <TaxCatchAll xmlns="24f96120-096e-4f53-b816-07fbef7e9259"/>
    <CommsLanguage xmlns="00c2f15e-9bd7-4e5a-a817-08533fa0968b">English</CommsLanguage>
    <h754453cac2847f789e270ba9ceffdde xmlns="e1366188-5866-44fd-b77a-79aa1761ebc6">
      <Terms xmlns="http://schemas.microsoft.com/office/infopath/2007/PartnerControls"/>
    </h754453cac2847f789e270ba9ceffdd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mms Document" ma:contentTypeID="0x010100C515622F292A2449B8BE866C1865779B0053FA7C2D64A332489889244623760F00" ma:contentTypeVersion="17" ma:contentTypeDescription="" ma:contentTypeScope="" ma:versionID="81caedf9081c4efdb85809e26b5011c7">
  <xsd:schema xmlns:xsd="http://www.w3.org/2001/XMLSchema" xmlns:xs="http://www.w3.org/2001/XMLSchema" xmlns:p="http://schemas.microsoft.com/office/2006/metadata/properties" xmlns:ns2="e1366188-5866-44fd-b77a-79aa1761ebc6" xmlns:ns3="24f96120-096e-4f53-b816-07fbef7e9259" xmlns:ns4="http://schemas.microsoft.com/sharepoint/v4" xmlns:ns5="00c2f15e-9bd7-4e5a-a817-08533fa0968b" targetNamespace="http://schemas.microsoft.com/office/2006/metadata/properties" ma:root="true" ma:fieldsID="9e6301ed98d78fb272b0c6de772c61b0" ns2:_="" ns3:_="" ns4:_="" ns5:_="">
    <xsd:import namespace="e1366188-5866-44fd-b77a-79aa1761ebc6"/>
    <xsd:import namespace="24f96120-096e-4f53-b816-07fbef7e9259"/>
    <xsd:import namespace="http://schemas.microsoft.com/sharepoint/v4"/>
    <xsd:import namespace="00c2f15e-9bd7-4e5a-a817-08533fa0968b"/>
    <xsd:element name="properties">
      <xsd:complexType>
        <xsd:sequence>
          <xsd:element name="documentManagement">
            <xsd:complexType>
              <xsd:all>
                <xsd:element ref="ns2:c497abb3434a4b489c736537ecc43514" minOccurs="0"/>
                <xsd:element ref="ns3:TaxCatchAll" minOccurs="0"/>
                <xsd:element ref="ns3:TaxCatchAllLabel" minOccurs="0"/>
                <xsd:element ref="ns2:oa9ddbc29dc5404dba72bbfb2106c23b" minOccurs="0"/>
                <xsd:element ref="ns2:h754453cac2847f789e270ba9ceffdde" minOccurs="0"/>
                <xsd:element ref="ns2:ec8c7effa66c46c5b309824929505dab" minOccurs="0"/>
                <xsd:element ref="ns2:Glyph" minOccurs="0"/>
                <xsd:element ref="ns4:IconOverlay" minOccurs="0"/>
                <xsd:element ref="ns2:cartFormGroup" minOccurs="0"/>
                <xsd:element ref="ns5:CommsLanguage" minOccurs="0"/>
                <xsd:element ref="ns2:TCSSor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366188-5866-44fd-b77a-79aa1761ebc6" elementFormDefault="qualified">
    <xsd:import namespace="http://schemas.microsoft.com/office/2006/documentManagement/types"/>
    <xsd:import namespace="http://schemas.microsoft.com/office/infopath/2007/PartnerControls"/>
    <xsd:element name="c497abb3434a4b489c736537ecc43514" ma:index="8" nillable="true" ma:taxonomy="true" ma:internalName="c497abb3434a4b489c736537ecc43514" ma:taxonomyFieldName="CommsBrand" ma:displayName="Comms Brand" ma:readOnly="false" ma:default="" ma:fieldId="{c497abb3-434a-4b48-9c73-6537ecc43514}" ma:taxonomyMulti="true" ma:sspId="aaaa3cbb-b87a-4897-b91c-635dc8608d79" ma:termSetId="221dee1d-0859-42bb-8ed7-898399140d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a9ddbc29dc5404dba72bbfb2106c23b" ma:index="12" nillable="true" ma:taxonomy="true" ma:internalName="oa9ddbc29dc5404dba72bbfb2106c23b" ma:taxonomyFieldName="CommsTopic" ma:displayName="Comms Topic" ma:default="" ma:fieldId="{8a9ddbc2-9dc5-404d-ba72-bbfb2106c23b}" ma:taxonomyMulti="true" ma:sspId="aaaa3cbb-b87a-4897-b91c-635dc8608d79" ma:termSetId="4ebd5714-49ac-4bc9-ab56-b04696b5e8f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754453cac2847f789e270ba9ceffdde" ma:index="14" nillable="true" ma:taxonomy="true" ma:internalName="h754453cac2847f789e270ba9ceffdde" ma:taxonomyFieldName="CommsCountry" ma:displayName="Comms Country" ma:readOnly="false" ma:default="" ma:fieldId="{1754453c-ac28-47f7-89e2-70ba9ceffdde}" ma:taxonomyMulti="true" ma:sspId="aaaa3cbb-b87a-4897-b91c-635dc8608d79" ma:termSetId="0e2bf2b1-3a13-4425-87c7-6114393bbc1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8c7effa66c46c5b309824929505dab" ma:index="16" nillable="true" ma:taxonomy="true" ma:internalName="ec8c7effa66c46c5b309824929505dab" ma:taxonomyFieldName="CommsAccordionTab" ma:displayName="Accordion Tab" ma:default="" ma:fieldId="{ec8c7eff-a66c-46c5-b309-824929505dab}" ma:taxonomyMulti="true" ma:sspId="aaaa3cbb-b87a-4897-b91c-635dc8608d79" ma:termSetId="d881b55c-0574-4582-9231-add67ffcaaa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lyph" ma:index="18" nillable="true" ma:displayName="Glyph" ma:default="DESELECT ICON" ma:format="Dropdown" ma:internalName="Glyph">
      <xsd:simpleType>
        <xsd:restriction base="dms:Choice">
          <xsd:enumeration value="DESELECT ICON"/>
          <xsd:enumeration value="&lt;i class=&quot;fa fa-file-text-o&quot;&gt;&lt;/i&gt;"/>
          <xsd:enumeration value="&lt;i class=&quot;fa fa-file-pdf-o&quot;&gt;&lt;/i&gt;"/>
          <xsd:enumeration value="&lt;i class=&quot;fa fa-file-word-o&quot;&gt;&lt;/i&gt;"/>
          <xsd:enumeration value="&lt;i class=&quot;fa fa-file-excel-o&quot;&gt;&lt;/i&gt;"/>
          <xsd:enumeration value="&lt;i class=&quot;fa fa-file-powerpoint-o&quot;&gt;&lt;/i&gt;"/>
          <xsd:enumeration value="&lt;i class=&quot;fa fa-book&quot;&gt;&lt;/i&gt;"/>
          <xsd:enumeration value="&lt;i class=&quot;fa fa-pencil-alt&quot;&gt;&lt;/i&gt;"/>
          <xsd:enumeration value="&lt;i class=&quot;fa fa-book&quot;&gt;&lt;/i&gt;"/>
        </xsd:restriction>
      </xsd:simpleType>
    </xsd:element>
    <xsd:element name="cartFormGroup" ma:index="20" nillable="true" ma:displayName="cartFormGroup" ma:default="Hilton 100th Celebration Toolkit Documents" ma:format="Dropdown" ma:internalName="cartFormGroup">
      <xsd:simpleType>
        <xsd:restriction base="dms:Choice">
          <xsd:enumeration value="Hilton 100th Celebration Toolkit Documents"/>
          <xsd:enumeration value="Branding"/>
          <xsd:enumeration value="Celebrating"/>
          <xsd:enumeration value="Socializing"/>
          <xsd:enumeration value="Hilton Effect Documents"/>
          <xsd:enumeration value="Alternate Lanuage"/>
        </xsd:restriction>
      </xsd:simpleType>
    </xsd:element>
    <xsd:element name="TCSSortOrder" ma:index="22" nillable="true" ma:displayName="TCS Sort Order" ma:decimals="0" ma:default="1000" ma:internalName="TCSSortOrd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96120-096e-4f53-b816-07fbef7e9259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ee90b56c-9b95-4c4a-b65a-e028c12a2830}" ma:internalName="TaxCatchAll" ma:showField="CatchAllData" ma:web="e1366188-5866-44fd-b77a-79aa1761eb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ee90b56c-9b95-4c4a-b65a-e028c12a2830}" ma:internalName="TaxCatchAllLabel" ma:readOnly="true" ma:showField="CatchAllDataLabel" ma:web="e1366188-5866-44fd-b77a-79aa1761eb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2f15e-9bd7-4e5a-a817-08533fa0968b" elementFormDefault="qualified">
    <xsd:import namespace="http://schemas.microsoft.com/office/2006/documentManagement/types"/>
    <xsd:import namespace="http://schemas.microsoft.com/office/infopath/2007/PartnerControls"/>
    <xsd:element name="CommsLanguage" ma:index="21" nillable="true" ma:displayName="Comms Language" ma:default="English" ma:format="Dropdown" ma:internalName="CommsLanguage">
      <xsd:simpleType>
        <xsd:restriction base="dms:Choice">
          <xsd:enumeration value="English"/>
          <xsd:enumeration value="Arabic"/>
          <xsd:enumeration value="Burmese"/>
          <xsd:enumeration value="Chinese Simplified"/>
          <xsd:enumeration value="Chinese Traditional"/>
          <xsd:enumeration value="Dutch"/>
          <xsd:enumeration value="French"/>
          <xsd:enumeration value="German"/>
          <xsd:enumeration value="Indonesian"/>
          <xsd:enumeration value="Italian"/>
          <xsd:enumeration value="Japanese"/>
          <xsd:enumeration value="Korean"/>
          <xsd:enumeration value="Malay"/>
          <xsd:enumeration value="Portuguese"/>
          <xsd:enumeration value="Russian"/>
          <xsd:enumeration value="Spanish"/>
          <xsd:enumeration value="Thai"/>
          <xsd:enumeration value="Turkish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49B8C8-C90C-44E5-8B87-582EB2549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C454DF-A71A-4D10-87F0-0A75C1AC2617}">
  <ds:schemaRefs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0c2f15e-9bd7-4e5a-a817-08533fa0968b"/>
    <ds:schemaRef ds:uri="http://schemas.microsoft.com/office/2006/documentManagement/types"/>
    <ds:schemaRef ds:uri="http://purl.org/dc/terms/"/>
    <ds:schemaRef ds:uri="http://schemas.microsoft.com/sharepoint/v4"/>
    <ds:schemaRef ds:uri="24f96120-096e-4f53-b816-07fbef7e9259"/>
    <ds:schemaRef ds:uri="e1366188-5866-44fd-b77a-79aa1761ebc6"/>
  </ds:schemaRefs>
</ds:datastoreItem>
</file>

<file path=customXml/itemProps3.xml><?xml version="1.0" encoding="utf-8"?>
<ds:datastoreItem xmlns:ds="http://schemas.openxmlformats.org/officeDocument/2006/customXml" ds:itemID="{F3973658-2A92-44DE-B4CB-7421294964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366188-5866-44fd-b77a-79aa1761ebc6"/>
    <ds:schemaRef ds:uri="24f96120-096e-4f53-b816-07fbef7e9259"/>
    <ds:schemaRef ds:uri="http://schemas.microsoft.com/sharepoint/v4"/>
    <ds:schemaRef ds:uri="00c2f15e-9bd7-4e5a-a817-08533fa096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492</Words>
  <Application>Microsoft Office PowerPoint</Application>
  <PresentationFormat>Custom</PresentationFormat>
  <Paragraphs>120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Helvetica</vt:lpstr>
      <vt:lpstr>Loew Black</vt:lpstr>
      <vt:lpstr>Loew Bold</vt:lpstr>
      <vt:lpstr>Loew Light</vt:lpstr>
      <vt:lpstr>Loew Medium</vt:lpstr>
      <vt:lpstr>Simple Joys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100th PowerPoint Presentation Template - Standard</dc:title>
  <dc:creator>Riccardo Coticoni</dc:creator>
  <cp:lastModifiedBy>Enrico Calisti</cp:lastModifiedBy>
  <cp:revision>129</cp:revision>
  <cp:lastPrinted>2019-05-30T15:36:38Z</cp:lastPrinted>
  <dcterms:modified xsi:type="dcterms:W3CDTF">2019-09-04T08:03:20Z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msAccordionTab">
    <vt:lpwstr/>
  </property>
  <property fmtid="{D5CDD505-2E9C-101B-9397-08002B2CF9AE}" pid="3" name="CommsBrand">
    <vt:lpwstr/>
  </property>
  <property fmtid="{D5CDD505-2E9C-101B-9397-08002B2CF9AE}" pid="4" name="ContentTypeId">
    <vt:lpwstr>0x010100C515622F292A2449B8BE866C1865779B0053FA7C2D64A332489889244623760F00</vt:lpwstr>
  </property>
  <property fmtid="{D5CDD505-2E9C-101B-9397-08002B2CF9AE}" pid="5" name="CommsTopic">
    <vt:lpwstr/>
  </property>
  <property fmtid="{D5CDD505-2E9C-101B-9397-08002B2CF9AE}" pid="6" name="CommsCountry">
    <vt:lpwstr/>
  </property>
</Properties>
</file>